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347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40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25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336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72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03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37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08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69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36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2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2393E-819E-4C94-AC29-3DE9F4815037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BA22-4DA8-4D41-9B03-F2D732CC69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87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BC5BDD8-EEFB-4437-8439-A769599C4859}"/>
              </a:ext>
            </a:extLst>
          </p:cNvPr>
          <p:cNvSpPr txBox="1">
            <a:spLocks/>
          </p:cNvSpPr>
          <p:nvPr/>
        </p:nvSpPr>
        <p:spPr>
          <a:xfrm>
            <a:off x="948983" y="2579931"/>
            <a:ext cx="7634748" cy="1371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pt-BR" sz="4400" b="1" dirty="0"/>
              <a:t>TÍTULO DO TRABALHO: </a:t>
            </a:r>
            <a:br>
              <a:rPr lang="pt-BR" sz="4400" b="1" dirty="0"/>
            </a:br>
            <a:r>
              <a:rPr lang="pt-BR" sz="4400" b="1" dirty="0"/>
              <a:t>subtítulo (se houver)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A5973C5-3BD4-4634-BBD8-EDF6219D0D56}"/>
              </a:ext>
            </a:extLst>
          </p:cNvPr>
          <p:cNvSpPr txBox="1"/>
          <p:nvPr/>
        </p:nvSpPr>
        <p:spPr>
          <a:xfrm>
            <a:off x="430968" y="4336735"/>
            <a:ext cx="8983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+mj-lt"/>
              </a:rPr>
              <a:t>NOMES DOS ALUNOS</a:t>
            </a:r>
          </a:p>
          <a:p>
            <a:r>
              <a:rPr lang="pt-BR" sz="2800" b="1" dirty="0">
                <a:latin typeface="+mj-lt"/>
              </a:rPr>
              <a:t>NOME DO ORIENTADOR E DO COORIENTADOR </a:t>
            </a:r>
          </a:p>
          <a:p>
            <a:r>
              <a:rPr lang="pt-BR" sz="2800" b="1" dirty="0">
                <a:latin typeface="+mj-lt"/>
              </a:rPr>
              <a:t>AGÊNCIA DE FOMENTO</a:t>
            </a:r>
          </a:p>
          <a:p>
            <a:r>
              <a:rPr lang="pt-BR" sz="2800" b="1" dirty="0">
                <a:latin typeface="+mj-lt"/>
              </a:rPr>
              <a:t> </a:t>
            </a:r>
          </a:p>
        </p:txBody>
      </p:sp>
      <p:pic>
        <p:nvPicPr>
          <p:cNvPr id="6" name="Picture 100">
            <a:extLst>
              <a:ext uri="{FF2B5EF4-FFF2-40B4-BE49-F238E27FC236}">
                <a16:creationId xmlns:a16="http://schemas.microsoft.com/office/drawing/2014/main" id="{AD276E29-1D66-4571-B923-DDB76E894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0" y="606387"/>
            <a:ext cx="2959605" cy="104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30" descr="SEMENTE.jpg">
            <a:extLst>
              <a:ext uri="{FF2B5EF4-FFF2-40B4-BE49-F238E27FC236}">
                <a16:creationId xmlns:a16="http://schemas.microsoft.com/office/drawing/2014/main" id="{D7DD8204-6DAE-4A62-9275-7577D1505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7" b="10216"/>
          <a:stretch>
            <a:fillRect/>
          </a:stretch>
        </p:blipFill>
        <p:spPr bwMode="auto">
          <a:xfrm>
            <a:off x="6396131" y="199418"/>
            <a:ext cx="2413551" cy="135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614971F6-ED05-42F6-9B0A-49298AA818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4" t="48000" r="18045" b="38667"/>
          <a:stretch>
            <a:fillRect/>
          </a:stretch>
        </p:blipFill>
        <p:spPr bwMode="auto">
          <a:xfrm>
            <a:off x="-5573" y="6066253"/>
            <a:ext cx="9149573" cy="81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60B25D4-C323-4C81-97CD-9E0535A643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2" t="47031" r="17703" b="38666"/>
          <a:stretch>
            <a:fillRect/>
          </a:stretch>
        </p:blipFill>
        <p:spPr bwMode="auto">
          <a:xfrm>
            <a:off x="-24763" y="6039359"/>
            <a:ext cx="8706118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0730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DFB6DA59-C117-43D3-BC6A-639A9F416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4" t="48000" r="18045" b="38667"/>
          <a:stretch>
            <a:fillRect/>
          </a:stretch>
        </p:blipFill>
        <p:spPr bwMode="auto">
          <a:xfrm>
            <a:off x="19192" y="26894"/>
            <a:ext cx="4568850" cy="81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4ADF40E-95BC-41A5-B18D-2518CD7A5C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2" t="47031" r="17703" b="38666"/>
          <a:stretch>
            <a:fillRect/>
          </a:stretch>
        </p:blipFill>
        <p:spPr bwMode="auto">
          <a:xfrm>
            <a:off x="1" y="0"/>
            <a:ext cx="434741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0453225-E7A7-4453-A7EE-89FAB2528DEC}"/>
              </a:ext>
            </a:extLst>
          </p:cNvPr>
          <p:cNvSpPr txBox="1"/>
          <p:nvPr/>
        </p:nvSpPr>
        <p:spPr>
          <a:xfrm>
            <a:off x="19192" y="26894"/>
            <a:ext cx="28202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</a:rPr>
              <a:t>INTRODUÇÃO</a:t>
            </a:r>
            <a:endParaRPr lang="pt-BR" sz="3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9" name="Imagem 30" descr="SEMENTE.jpg">
            <a:extLst>
              <a:ext uri="{FF2B5EF4-FFF2-40B4-BE49-F238E27FC236}">
                <a16:creationId xmlns:a16="http://schemas.microsoft.com/office/drawing/2014/main" id="{F7CFEBA9-FDCC-4BED-B64F-76077363B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7" b="10216"/>
          <a:stretch>
            <a:fillRect/>
          </a:stretch>
        </p:blipFill>
        <p:spPr bwMode="auto">
          <a:xfrm>
            <a:off x="6730449" y="71874"/>
            <a:ext cx="2413551" cy="135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82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1388843C-C177-4E18-9A29-184108FCA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4" t="48000" r="18045" b="38667"/>
          <a:stretch>
            <a:fillRect/>
          </a:stretch>
        </p:blipFill>
        <p:spPr bwMode="auto">
          <a:xfrm>
            <a:off x="-12699" y="26895"/>
            <a:ext cx="4600741" cy="103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F2150819-6AB7-4240-85B4-01A5FE924A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2" t="47031" r="17703" b="38666"/>
          <a:stretch>
            <a:fillRect/>
          </a:stretch>
        </p:blipFill>
        <p:spPr bwMode="auto">
          <a:xfrm>
            <a:off x="0" y="0"/>
            <a:ext cx="4395537" cy="843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3986B1B8-35AB-4EE4-8D84-E72ED1C5DE91}"/>
              </a:ext>
            </a:extLst>
          </p:cNvPr>
          <p:cNvSpPr txBox="1"/>
          <p:nvPr/>
        </p:nvSpPr>
        <p:spPr>
          <a:xfrm>
            <a:off x="19192" y="26894"/>
            <a:ext cx="28523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+mn-lt"/>
              </a:rPr>
              <a:t>OBJETIVOS</a:t>
            </a:r>
          </a:p>
        </p:txBody>
      </p:sp>
      <p:pic>
        <p:nvPicPr>
          <p:cNvPr id="11" name="Imagem 30" descr="SEMENTE.jpg">
            <a:extLst>
              <a:ext uri="{FF2B5EF4-FFF2-40B4-BE49-F238E27FC236}">
                <a16:creationId xmlns:a16="http://schemas.microsoft.com/office/drawing/2014/main" id="{56E53268-C24E-489C-81B5-45486FDB81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7" b="10216"/>
          <a:stretch>
            <a:fillRect/>
          </a:stretch>
        </p:blipFill>
        <p:spPr bwMode="auto">
          <a:xfrm>
            <a:off x="6730449" y="71874"/>
            <a:ext cx="2413551" cy="135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648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1D1CBF15-DC2A-4502-8163-D4A18936F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4" t="48000" r="18045" b="38667"/>
          <a:stretch>
            <a:fillRect/>
          </a:stretch>
        </p:blipFill>
        <p:spPr bwMode="auto">
          <a:xfrm>
            <a:off x="-12700" y="26895"/>
            <a:ext cx="4664911" cy="81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D5148BC-A319-4001-A64B-06DEF18D7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2" t="47031" r="17703" b="38666"/>
          <a:stretch>
            <a:fillRect/>
          </a:stretch>
        </p:blipFill>
        <p:spPr bwMode="auto">
          <a:xfrm>
            <a:off x="0" y="0"/>
            <a:ext cx="4411579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88B30CC-E2CF-4F24-98D8-B155492C1F89}"/>
              </a:ext>
            </a:extLst>
          </p:cNvPr>
          <p:cNvSpPr txBox="1"/>
          <p:nvPr/>
        </p:nvSpPr>
        <p:spPr>
          <a:xfrm>
            <a:off x="19192" y="26894"/>
            <a:ext cx="3324083" cy="663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</a:rPr>
              <a:t>METODOLOGIA</a:t>
            </a:r>
            <a:endParaRPr lang="pt-BR" sz="3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Imagem 30" descr="SEMENTE.jpg">
            <a:extLst>
              <a:ext uri="{FF2B5EF4-FFF2-40B4-BE49-F238E27FC236}">
                <a16:creationId xmlns:a16="http://schemas.microsoft.com/office/drawing/2014/main" id="{B8048E35-4D7F-45EE-83DB-AAFD7815AF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7" b="10216"/>
          <a:stretch>
            <a:fillRect/>
          </a:stretch>
        </p:blipFill>
        <p:spPr bwMode="auto">
          <a:xfrm>
            <a:off x="6730449" y="71874"/>
            <a:ext cx="2413551" cy="135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24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526F8E1-D11B-4FF5-8D8C-19280C2C6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4" t="48000" r="18045" b="38667"/>
          <a:stretch>
            <a:fillRect/>
          </a:stretch>
        </p:blipFill>
        <p:spPr bwMode="auto">
          <a:xfrm>
            <a:off x="-12699" y="26895"/>
            <a:ext cx="6541836" cy="78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F3F2851-832C-42EF-83E3-3D25F1762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2" t="47031" r="17703" b="38666"/>
          <a:stretch>
            <a:fillRect/>
          </a:stretch>
        </p:blipFill>
        <p:spPr bwMode="auto">
          <a:xfrm>
            <a:off x="0" y="0"/>
            <a:ext cx="6304548" cy="673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8D85CB5B-1515-4D35-8E97-73AFEC16E5A8}"/>
              </a:ext>
            </a:extLst>
          </p:cNvPr>
          <p:cNvSpPr txBox="1"/>
          <p:nvPr/>
        </p:nvSpPr>
        <p:spPr>
          <a:xfrm>
            <a:off x="19192" y="26894"/>
            <a:ext cx="5695808" cy="646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</a:rPr>
              <a:t>RESULTADOS PARCIAIS</a:t>
            </a:r>
            <a:endParaRPr lang="pt-BR" sz="3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Imagem 30" descr="SEMENTE.jpg">
            <a:extLst>
              <a:ext uri="{FF2B5EF4-FFF2-40B4-BE49-F238E27FC236}">
                <a16:creationId xmlns:a16="http://schemas.microsoft.com/office/drawing/2014/main" id="{1850E504-9BC4-4CD4-BCCE-B8A333EEB7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7" b="10216"/>
          <a:stretch>
            <a:fillRect/>
          </a:stretch>
        </p:blipFill>
        <p:spPr bwMode="auto">
          <a:xfrm>
            <a:off x="6730449" y="71874"/>
            <a:ext cx="2413551" cy="135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89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D6CCFC06-6872-401D-B431-A27E1F7A3A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4" t="48000" r="18045" b="38667"/>
          <a:stretch>
            <a:fillRect/>
          </a:stretch>
        </p:blipFill>
        <p:spPr bwMode="auto">
          <a:xfrm>
            <a:off x="-12700" y="26895"/>
            <a:ext cx="5872726" cy="81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7800C74-342F-4ED1-B7E3-3BAB4E516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2" t="47031" r="17703" b="38666"/>
          <a:stretch>
            <a:fillRect/>
          </a:stretch>
        </p:blipFill>
        <p:spPr bwMode="auto">
          <a:xfrm>
            <a:off x="0" y="0"/>
            <a:ext cx="559455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7D5AE3C-9338-40DC-B80B-A68DB9EDBBBC}"/>
              </a:ext>
            </a:extLst>
          </p:cNvPr>
          <p:cNvSpPr txBox="1"/>
          <p:nvPr/>
        </p:nvSpPr>
        <p:spPr>
          <a:xfrm>
            <a:off x="307571" y="22115"/>
            <a:ext cx="49386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+mn-lt"/>
              </a:rPr>
              <a:t>EXPECTATIVAS</a:t>
            </a:r>
          </a:p>
        </p:txBody>
      </p:sp>
      <p:pic>
        <p:nvPicPr>
          <p:cNvPr id="11" name="Imagem 30" descr="SEMENTE.jpg">
            <a:extLst>
              <a:ext uri="{FF2B5EF4-FFF2-40B4-BE49-F238E27FC236}">
                <a16:creationId xmlns:a16="http://schemas.microsoft.com/office/drawing/2014/main" id="{DC5AA8FE-31C9-4993-940B-02A77632FE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7" b="10216"/>
          <a:stretch>
            <a:fillRect/>
          </a:stretch>
        </p:blipFill>
        <p:spPr bwMode="auto">
          <a:xfrm>
            <a:off x="6730449" y="71874"/>
            <a:ext cx="2413551" cy="135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A2C84E24-9609-4F80-95EC-82F0E15BE3B2}"/>
              </a:ext>
            </a:extLst>
          </p:cNvPr>
          <p:cNvSpPr txBox="1"/>
          <p:nvPr/>
        </p:nvSpPr>
        <p:spPr>
          <a:xfrm>
            <a:off x="443847" y="2662482"/>
            <a:ext cx="8983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+mj-lt"/>
              </a:rPr>
              <a:t>Indique quais são os próximos passos, expectativa de conclusão da pesquisa e se houve ou não alteração do cronograma.</a:t>
            </a:r>
          </a:p>
          <a:p>
            <a:r>
              <a:rPr lang="pt-BR" sz="28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4286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6DDA500-B827-4961-BD58-7218AAF89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4" t="48000" r="18045" b="38667"/>
          <a:stretch>
            <a:fillRect/>
          </a:stretch>
        </p:blipFill>
        <p:spPr bwMode="auto">
          <a:xfrm>
            <a:off x="-12700" y="26895"/>
            <a:ext cx="4664911" cy="81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114E2A2-5DEE-4487-BB8C-AB3719D907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2" t="47031" r="17703" b="38666"/>
          <a:stretch>
            <a:fillRect/>
          </a:stretch>
        </p:blipFill>
        <p:spPr bwMode="auto">
          <a:xfrm>
            <a:off x="0" y="0"/>
            <a:ext cx="4411579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0DCAC04D-B758-44BE-BEF0-2A99928509DD}"/>
              </a:ext>
            </a:extLst>
          </p:cNvPr>
          <p:cNvSpPr txBox="1"/>
          <p:nvPr/>
        </p:nvSpPr>
        <p:spPr>
          <a:xfrm>
            <a:off x="19192" y="26894"/>
            <a:ext cx="39619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</a:rPr>
              <a:t>REFERÊNCIAS</a:t>
            </a:r>
            <a:endParaRPr lang="pt-BR" sz="3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Imagem 30" descr="SEMENTE.jpg">
            <a:extLst>
              <a:ext uri="{FF2B5EF4-FFF2-40B4-BE49-F238E27FC236}">
                <a16:creationId xmlns:a16="http://schemas.microsoft.com/office/drawing/2014/main" id="{B1677595-C725-4AAA-94F6-487C7BDC71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7" b="10216"/>
          <a:stretch>
            <a:fillRect/>
          </a:stretch>
        </p:blipFill>
        <p:spPr bwMode="auto">
          <a:xfrm>
            <a:off x="6730449" y="71874"/>
            <a:ext cx="2413551" cy="135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687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1455</TotalTime>
  <Words>46</Words>
  <Application>Microsoft Office PowerPoint</Application>
  <PresentationFormat>Apresentação na tela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Olavo Barbosa neto</dc:creator>
  <cp:lastModifiedBy>Olavo Barbosa neto</cp:lastModifiedBy>
  <cp:revision>4</cp:revision>
  <dcterms:created xsi:type="dcterms:W3CDTF">2021-03-30T14:03:16Z</dcterms:created>
  <dcterms:modified xsi:type="dcterms:W3CDTF">2022-03-09T19:36:45Z</dcterms:modified>
</cp:coreProperties>
</file>