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256" r:id="rId5"/>
    <p:sldId id="258" r:id="rId6"/>
    <p:sldId id="267" r:id="rId7"/>
    <p:sldId id="494" r:id="rId8"/>
    <p:sldId id="265" r:id="rId9"/>
    <p:sldId id="266" r:id="rId10"/>
    <p:sldId id="449" r:id="rId11"/>
    <p:sldId id="451" r:id="rId12"/>
    <p:sldId id="450" r:id="rId13"/>
    <p:sldId id="452" r:id="rId14"/>
    <p:sldId id="453" r:id="rId15"/>
    <p:sldId id="482" r:id="rId16"/>
    <p:sldId id="489" r:id="rId17"/>
    <p:sldId id="457" r:id="rId18"/>
    <p:sldId id="458" r:id="rId19"/>
    <p:sldId id="459" r:id="rId20"/>
    <p:sldId id="495" r:id="rId21"/>
    <p:sldId id="481" r:id="rId22"/>
    <p:sldId id="295" r:id="rId23"/>
    <p:sldId id="296" r:id="rId24"/>
    <p:sldId id="297" r:id="rId25"/>
    <p:sldId id="298" r:id="rId26"/>
    <p:sldId id="299" r:id="rId27"/>
    <p:sldId id="300" r:id="rId28"/>
    <p:sldId id="304" r:id="rId29"/>
    <p:sldId id="305" r:id="rId30"/>
    <p:sldId id="461" r:id="rId31"/>
    <p:sldId id="306" r:id="rId32"/>
    <p:sldId id="307" r:id="rId33"/>
    <p:sldId id="463" r:id="rId34"/>
    <p:sldId id="464" r:id="rId35"/>
    <p:sldId id="462" r:id="rId36"/>
    <p:sldId id="473" r:id="rId37"/>
    <p:sldId id="308" r:id="rId38"/>
    <p:sldId id="309" r:id="rId39"/>
    <p:sldId id="310" r:id="rId40"/>
    <p:sldId id="465" r:id="rId41"/>
    <p:sldId id="311" r:id="rId42"/>
    <p:sldId id="313" r:id="rId43"/>
    <p:sldId id="314" r:id="rId44"/>
    <p:sldId id="315" r:id="rId45"/>
    <p:sldId id="316" r:id="rId46"/>
    <p:sldId id="312" r:id="rId47"/>
    <p:sldId id="317" r:id="rId48"/>
    <p:sldId id="490" r:id="rId49"/>
    <p:sldId id="318" r:id="rId50"/>
    <p:sldId id="483" r:id="rId51"/>
    <p:sldId id="486" r:id="rId52"/>
    <p:sldId id="324" r:id="rId53"/>
    <p:sldId id="466" r:id="rId54"/>
    <p:sldId id="455" r:id="rId55"/>
    <p:sldId id="406" r:id="rId56"/>
    <p:sldId id="407" r:id="rId57"/>
    <p:sldId id="447" r:id="rId58"/>
    <p:sldId id="492" r:id="rId59"/>
    <p:sldId id="493" r:id="rId6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a:srgbClr val="7F995E"/>
    <a:srgbClr val="FFD3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4660"/>
  </p:normalViewPr>
  <p:slideViewPr>
    <p:cSldViewPr snapToGrid="0">
      <p:cViewPr>
        <p:scale>
          <a:sx n="73" d="100"/>
          <a:sy n="73" d="100"/>
        </p:scale>
        <p:origin x="1608" y="-156"/>
      </p:cViewPr>
      <p:guideLst>
        <p:guide orient="horz" pos="215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100"/>
            <a:t>1</a:t>
          </a:r>
        </a:p>
      </dgm:t>
    </dgm:pt>
    <dgm:pt modelId="{67F0B157-C434-4DB4-8BCE-87BF82017037}" type="parTrans" cxnId="{D5837AF6-69D5-4213-B926-7CD7C5661B31}">
      <dgm:prSet/>
      <dgm:spPr/>
      <dgm:t>
        <a:bodyPr/>
        <a:lstStyle/>
        <a:p>
          <a:endParaRPr lang="pt-BR" sz="2100"/>
        </a:p>
      </dgm:t>
    </dgm:pt>
    <dgm:pt modelId="{3AAFE4C3-72C6-40E8-BD2B-0790C785CD3B}" type="sibTrans" cxnId="{D5837AF6-69D5-4213-B926-7CD7C5661B31}">
      <dgm:prSet/>
      <dgm:spPr/>
      <dgm:t>
        <a:bodyPr/>
        <a:lstStyle/>
        <a:p>
          <a:endParaRPr lang="pt-BR" sz="2100"/>
        </a:p>
      </dgm:t>
    </dgm:pt>
    <dgm:pt modelId="{44275228-789F-4B6D-B5A8-D09A71AB4F5C}">
      <dgm:prSet phldrT="[Texto]" custT="1"/>
      <dgm:spPr/>
      <dgm:t>
        <a:bodyPr/>
        <a:lstStyle/>
        <a:p>
          <a:r>
            <a:rPr lang="pt-BR" sz="2100"/>
            <a:t>O uso de luvas não exclui a lavagem das mãos</a:t>
          </a:r>
        </a:p>
      </dgm:t>
    </dgm:pt>
    <dgm:pt modelId="{741F67A4-E14F-4405-A480-BECC422C6D8E}" type="parTrans" cxnId="{11C9AACE-5BFF-4735-A9B6-3EDD55742034}">
      <dgm:prSet/>
      <dgm:spPr/>
      <dgm:t>
        <a:bodyPr/>
        <a:lstStyle/>
        <a:p>
          <a:endParaRPr lang="pt-BR" sz="2100"/>
        </a:p>
      </dgm:t>
    </dgm:pt>
    <dgm:pt modelId="{AAEE696F-AF99-450C-B3FD-01BE03895413}" type="sibTrans" cxnId="{11C9AACE-5BFF-4735-A9B6-3EDD55742034}">
      <dgm:prSet/>
      <dgm:spPr/>
      <dgm:t>
        <a:bodyPr/>
        <a:lstStyle/>
        <a:p>
          <a:endParaRPr lang="pt-BR" sz="2100"/>
        </a:p>
      </dgm:t>
    </dgm:pt>
    <dgm:pt modelId="{B83FEA67-4A63-4FB6-A9A4-5BB26A11FA62}">
      <dgm:prSet phldrT="[Texto]" custT="1"/>
      <dgm:spPr/>
      <dgm:t>
        <a:bodyPr/>
        <a:lstStyle/>
        <a:p>
          <a:r>
            <a:rPr lang="pt-BR" sz="2100"/>
            <a:t>2</a:t>
          </a:r>
        </a:p>
      </dgm:t>
    </dgm:pt>
    <dgm:pt modelId="{0BBF6B5F-4B38-45DA-A1E7-DA37D4C23A13}" type="parTrans" cxnId="{E6F3402E-8946-4916-905E-B6ACD752909B}">
      <dgm:prSet/>
      <dgm:spPr/>
      <dgm:t>
        <a:bodyPr/>
        <a:lstStyle/>
        <a:p>
          <a:endParaRPr lang="pt-BR" sz="2100"/>
        </a:p>
      </dgm:t>
    </dgm:pt>
    <dgm:pt modelId="{C308014A-8638-47A4-B37D-D5C880BAA400}" type="sibTrans" cxnId="{E6F3402E-8946-4916-905E-B6ACD752909B}">
      <dgm:prSet/>
      <dgm:spPr/>
      <dgm:t>
        <a:bodyPr/>
        <a:lstStyle/>
        <a:p>
          <a:endParaRPr lang="pt-BR" sz="2100"/>
        </a:p>
      </dgm:t>
    </dgm:pt>
    <dgm:pt modelId="{0994662D-24D5-4E6F-B9D1-304CEB62E288}">
      <dgm:prSet phldrT="[Texto]" custT="1"/>
      <dgm:spPr/>
      <dgm:t>
        <a:bodyPr/>
        <a:lstStyle/>
        <a:p>
          <a:r>
            <a:rPr lang="pt-BR" sz="2100"/>
            <a:t>Nenhum adorno (anéis, pulseiras, relógio...) deve estar sob ou em contato com a parte ativa das luvas</a:t>
          </a:r>
        </a:p>
      </dgm:t>
    </dgm:pt>
    <dgm:pt modelId="{6B77EE9D-E292-4F51-960B-956F3B63D0BE}" type="parTrans" cxnId="{25635754-2D55-4871-8921-CAC3FF94C50C}">
      <dgm:prSet/>
      <dgm:spPr/>
      <dgm:t>
        <a:bodyPr/>
        <a:lstStyle/>
        <a:p>
          <a:endParaRPr lang="pt-BR" sz="2100"/>
        </a:p>
      </dgm:t>
    </dgm:pt>
    <dgm:pt modelId="{690ABC8E-4D99-4A8C-B090-87A484E8EE92}" type="sibTrans" cxnId="{25635754-2D55-4871-8921-CAC3FF94C50C}">
      <dgm:prSet/>
      <dgm:spPr/>
      <dgm:t>
        <a:bodyPr/>
        <a:lstStyle/>
        <a:p>
          <a:endParaRPr lang="pt-BR" sz="2100"/>
        </a:p>
      </dgm:t>
    </dgm:pt>
    <dgm:pt modelId="{60157811-66A2-4878-AD98-12D5A2096025}">
      <dgm:prSet phldrT="[Texto]" custT="1"/>
      <dgm:spPr/>
      <dgm:t>
        <a:bodyPr/>
        <a:lstStyle/>
        <a:p>
          <a:r>
            <a:rPr lang="pt-BR" sz="2100"/>
            <a:t>3</a:t>
          </a:r>
        </a:p>
      </dgm:t>
    </dgm:pt>
    <dgm:pt modelId="{691C3ABE-5484-49A6-92EE-DBD0004BBDE5}" type="parTrans" cxnId="{AE14DC9E-8F98-4A1E-8FAB-A933980AC41C}">
      <dgm:prSet/>
      <dgm:spPr/>
      <dgm:t>
        <a:bodyPr/>
        <a:lstStyle/>
        <a:p>
          <a:endParaRPr lang="pt-BR" sz="2100"/>
        </a:p>
      </dgm:t>
    </dgm:pt>
    <dgm:pt modelId="{59DFC1C1-023E-496C-9019-FC2522A0AFE7}" type="sibTrans" cxnId="{AE14DC9E-8F98-4A1E-8FAB-A933980AC41C}">
      <dgm:prSet/>
      <dgm:spPr/>
      <dgm:t>
        <a:bodyPr/>
        <a:lstStyle/>
        <a:p>
          <a:endParaRPr lang="pt-BR" sz="2100"/>
        </a:p>
      </dgm:t>
    </dgm:pt>
    <dgm:pt modelId="{68FAD9ED-69C4-42D6-8A8F-68D3E588E525}">
      <dgm:prSet phldrT="[Texto]" custT="1"/>
      <dgm:spPr/>
      <dgm:t>
        <a:bodyPr/>
        <a:lstStyle/>
        <a:p>
          <a:r>
            <a:rPr lang="pt-BR" sz="2100"/>
            <a:t>Enquanto estiver de luvas, não manipule objetos fora do campo de trabalho</a:t>
          </a:r>
        </a:p>
      </dgm:t>
    </dgm:pt>
    <dgm:pt modelId="{5D8B9C5A-481A-4E1F-817C-E908DBF8096D}" type="parTrans" cxnId="{FC6CD38A-FCAB-4DE2-8217-6A686CFD8C58}">
      <dgm:prSet/>
      <dgm:spPr/>
      <dgm:t>
        <a:bodyPr/>
        <a:lstStyle/>
        <a:p>
          <a:endParaRPr lang="pt-BR" sz="2100"/>
        </a:p>
      </dgm:t>
    </dgm:pt>
    <dgm:pt modelId="{1C045F63-3C20-42FE-8422-57936A59F9FF}" type="sibTrans" cxnId="{FC6CD38A-FCAB-4DE2-8217-6A686CFD8C58}">
      <dgm:prSet/>
      <dgm:spPr/>
      <dgm:t>
        <a:bodyPr/>
        <a:lstStyle/>
        <a:p>
          <a:endParaRPr lang="pt-BR" sz="2100"/>
        </a:p>
      </dgm:t>
    </dgm:pt>
    <dgm:pt modelId="{3EF74777-C06F-41A1-9ACD-019601CD8462}">
      <dgm:prSet custT="1"/>
      <dgm:spPr/>
      <dgm:t>
        <a:bodyPr/>
        <a:lstStyle/>
        <a:p>
          <a:r>
            <a:rPr lang="pt-BR" sz="2100"/>
            <a:t>4</a:t>
          </a:r>
        </a:p>
      </dgm:t>
    </dgm:pt>
    <dgm:pt modelId="{643BB8A1-DEC3-4325-844D-CE3FB313988B}" type="parTrans" cxnId="{D284E73E-8305-4694-9A7D-87F5C6EDCC51}">
      <dgm:prSet/>
      <dgm:spPr/>
      <dgm:t>
        <a:bodyPr/>
        <a:lstStyle/>
        <a:p>
          <a:endParaRPr lang="pt-BR" sz="2100"/>
        </a:p>
      </dgm:t>
    </dgm:pt>
    <dgm:pt modelId="{DE082F82-E12B-40DF-A893-36354DC31219}" type="sibTrans" cxnId="{D284E73E-8305-4694-9A7D-87F5C6EDCC51}">
      <dgm:prSet/>
      <dgm:spPr/>
      <dgm:t>
        <a:bodyPr/>
        <a:lstStyle/>
        <a:p>
          <a:endParaRPr lang="pt-BR" sz="2100"/>
        </a:p>
      </dgm:t>
    </dgm:pt>
    <dgm:pt modelId="{DEEEB9B7-4E64-41A7-BD8E-A9DEFF88E2D3}">
      <dgm:prSet custT="1"/>
      <dgm:spPr/>
      <dgm:t>
        <a:bodyPr/>
        <a:lstStyle/>
        <a:p>
          <a:r>
            <a:rPr lang="pt-BR" sz="2100"/>
            <a:t>5</a:t>
          </a:r>
        </a:p>
      </dgm:t>
    </dgm:pt>
    <dgm:pt modelId="{A07FABE2-3E84-4831-96EA-B52E26B866C3}" type="parTrans" cxnId="{B34A33C9-680E-462B-BC1C-7A8E1C68E1C8}">
      <dgm:prSet/>
      <dgm:spPr/>
      <dgm:t>
        <a:bodyPr/>
        <a:lstStyle/>
        <a:p>
          <a:endParaRPr lang="pt-BR" sz="2100"/>
        </a:p>
      </dgm:t>
    </dgm:pt>
    <dgm:pt modelId="{A0BA8025-6361-4BC1-9F21-6BD3D8DE3E0B}" type="sibTrans" cxnId="{B34A33C9-680E-462B-BC1C-7A8E1C68E1C8}">
      <dgm:prSet/>
      <dgm:spPr/>
      <dgm:t>
        <a:bodyPr/>
        <a:lstStyle/>
        <a:p>
          <a:endParaRPr lang="pt-BR" sz="2100"/>
        </a:p>
      </dgm:t>
    </dgm:pt>
    <dgm:pt modelId="{31D8A1E2-7876-4F46-A955-38D5826C418F}">
      <dgm:prSet custT="1"/>
      <dgm:spPr/>
      <dgm:t>
        <a:bodyPr/>
        <a:lstStyle/>
        <a:p>
          <a:r>
            <a:rPr lang="pt-BR" sz="2100" dirty="0"/>
            <a:t>Retire as luvas imediatamente após a realização do procedimento </a:t>
          </a:r>
        </a:p>
      </dgm:t>
    </dgm:pt>
    <dgm:pt modelId="{A8064DFA-137F-4486-8106-C04F29393197}" type="parTrans" cxnId="{BF81599E-4763-4370-AAF2-2B46B3A9F705}">
      <dgm:prSet/>
      <dgm:spPr/>
      <dgm:t>
        <a:bodyPr/>
        <a:lstStyle/>
        <a:p>
          <a:endParaRPr lang="pt-BR" sz="2100"/>
        </a:p>
      </dgm:t>
    </dgm:pt>
    <dgm:pt modelId="{B251E084-977F-4FF7-B6DE-46C9A45BEAA2}" type="sibTrans" cxnId="{BF81599E-4763-4370-AAF2-2B46B3A9F705}">
      <dgm:prSet/>
      <dgm:spPr/>
      <dgm:t>
        <a:bodyPr/>
        <a:lstStyle/>
        <a:p>
          <a:endParaRPr lang="pt-BR" sz="2100"/>
        </a:p>
      </dgm:t>
    </dgm:pt>
    <dgm:pt modelId="{C3AE67BE-E8C2-4FB7-9FA9-404A710C89E1}">
      <dgm:prSet custT="1"/>
      <dgm:spPr/>
      <dgm:t>
        <a:bodyPr/>
        <a:lstStyle/>
        <a:p>
          <a:r>
            <a:rPr lang="pt-BR" sz="2100"/>
            <a:t>Não toque na parte contaminada (externa) das luvas ao removê-las </a:t>
          </a:r>
        </a:p>
      </dgm:t>
    </dgm:pt>
    <dgm:pt modelId="{8CD9BFBB-AB69-4688-89E2-D5CE99877A35}" type="parTrans" cxnId="{B6A38893-B125-4CC7-9C6F-9E4EEA8957C7}">
      <dgm:prSet/>
      <dgm:spPr/>
      <dgm:t>
        <a:bodyPr/>
        <a:lstStyle/>
        <a:p>
          <a:endParaRPr lang="pt-BR" sz="2100"/>
        </a:p>
      </dgm:t>
    </dgm:pt>
    <dgm:pt modelId="{2AACC928-EDA4-4B63-8C4E-0F457F5824A8}" type="sibTrans" cxnId="{B6A38893-B125-4CC7-9C6F-9E4EEA8957C7}">
      <dgm:prSet/>
      <dgm:spPr/>
      <dgm:t>
        <a:bodyPr/>
        <a:lstStyle/>
        <a:p>
          <a:endParaRPr lang="pt-BR" sz="2100"/>
        </a:p>
      </dgm:t>
    </dgm:pt>
    <dgm:pt modelId="{F19B6D00-100C-4ECD-B52A-DE339244910C}">
      <dgm:prSet custT="1"/>
      <dgm:spPr/>
      <dgm:t>
        <a:bodyPr/>
        <a:lstStyle/>
        <a:p>
          <a:r>
            <a:rPr lang="pt-BR" sz="2100"/>
            <a:t>6</a:t>
          </a:r>
        </a:p>
      </dgm:t>
    </dgm:pt>
    <dgm:pt modelId="{ECF59C03-20D3-4666-9C6E-72DE84074BEF}" type="parTrans" cxnId="{BBEFECF3-74D1-4306-8F54-E13F2FF58928}">
      <dgm:prSet/>
      <dgm:spPr/>
      <dgm:t>
        <a:bodyPr/>
        <a:lstStyle/>
        <a:p>
          <a:endParaRPr lang="pt-BR" sz="2100"/>
        </a:p>
      </dgm:t>
    </dgm:pt>
    <dgm:pt modelId="{5E6A56A5-EBA6-4D95-9EF5-171F02FC64E7}" type="sibTrans" cxnId="{BBEFECF3-74D1-4306-8F54-E13F2FF58928}">
      <dgm:prSet/>
      <dgm:spPr/>
      <dgm:t>
        <a:bodyPr/>
        <a:lstStyle/>
        <a:p>
          <a:endParaRPr lang="pt-BR" sz="2100"/>
        </a:p>
      </dgm:t>
    </dgm:pt>
    <dgm:pt modelId="{87798B22-E137-4B74-A16F-23CFA227EEA2}">
      <dgm:prSet custT="1"/>
      <dgm:spPr/>
      <dgm:t>
        <a:bodyPr/>
        <a:lstStyle/>
        <a:p>
          <a:r>
            <a:rPr lang="pt-BR" sz="2100"/>
            <a:t>Lave as mãos assim que retirá-las</a:t>
          </a:r>
        </a:p>
      </dgm:t>
    </dgm:pt>
    <dgm:pt modelId="{4631AA5B-ED1E-4814-8191-AEE0FE943BD1}" type="parTrans" cxnId="{8B28C350-26E0-433F-8D98-AF113225EBD7}">
      <dgm:prSet/>
      <dgm:spPr/>
      <dgm:t>
        <a:bodyPr/>
        <a:lstStyle/>
        <a:p>
          <a:endParaRPr lang="pt-BR" sz="2100"/>
        </a:p>
      </dgm:t>
    </dgm:pt>
    <dgm:pt modelId="{8F1DA1A1-570B-4E14-B274-6C223AA8BEB7}" type="sibTrans" cxnId="{8B28C350-26E0-433F-8D98-AF113225EBD7}">
      <dgm:prSet/>
      <dgm:spPr/>
      <dgm:t>
        <a:bodyPr/>
        <a:lstStyle/>
        <a:p>
          <a:endParaRPr lang="pt-BR" sz="2100"/>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6">
        <dgm:presLayoutVars>
          <dgm:chMax val="1"/>
          <dgm:bulletEnabled val="1"/>
        </dgm:presLayoutVars>
      </dgm:prSet>
      <dgm:spPr/>
    </dgm:pt>
    <dgm:pt modelId="{C24A11B2-430D-4248-B35D-EB34D9102E90}" type="pres">
      <dgm:prSet presAssocID="{8334F229-0723-423B-A521-95BD69E69A0F}" presName="descendantText" presStyleLbl="alignAcc1" presStyleIdx="0" presStyleCnt="6">
        <dgm:presLayoutVars>
          <dgm:bulletEnabled val="1"/>
        </dgm:presLayoutVars>
      </dgm:prSet>
      <dgm:spPr/>
    </dgm:pt>
    <dgm:pt modelId="{C09A046C-C8F5-45AC-B8AC-16184E4E3E15}" type="pres">
      <dgm:prSet presAssocID="{3AAFE4C3-72C6-40E8-BD2B-0790C785CD3B}" presName="sp" presStyleCnt="0"/>
      <dgm:spPr/>
    </dgm:pt>
    <dgm:pt modelId="{7074FD09-5A4C-497D-A349-1DC9D569F80A}" type="pres">
      <dgm:prSet presAssocID="{B83FEA67-4A63-4FB6-A9A4-5BB26A11FA62}" presName="composite" presStyleCnt="0"/>
      <dgm:spPr/>
    </dgm:pt>
    <dgm:pt modelId="{3187E39B-D114-4C72-8AC4-C89EDBF4715C}" type="pres">
      <dgm:prSet presAssocID="{B83FEA67-4A63-4FB6-A9A4-5BB26A11FA62}" presName="parentText" presStyleLbl="alignNode1" presStyleIdx="1" presStyleCnt="6">
        <dgm:presLayoutVars>
          <dgm:chMax val="1"/>
          <dgm:bulletEnabled val="1"/>
        </dgm:presLayoutVars>
      </dgm:prSet>
      <dgm:spPr/>
    </dgm:pt>
    <dgm:pt modelId="{721A5357-D1F3-4C81-B022-E43E805BD383}" type="pres">
      <dgm:prSet presAssocID="{B83FEA67-4A63-4FB6-A9A4-5BB26A11FA62}" presName="descendantText" presStyleLbl="alignAcc1" presStyleIdx="1" presStyleCnt="6">
        <dgm:presLayoutVars>
          <dgm:bulletEnabled val="1"/>
        </dgm:presLayoutVars>
      </dgm:prSet>
      <dgm:spPr/>
    </dgm:pt>
    <dgm:pt modelId="{17B62BFB-FAED-4300-9C05-B3CA77599DC4}" type="pres">
      <dgm:prSet presAssocID="{C308014A-8638-47A4-B37D-D5C880BAA400}" presName="sp" presStyleCnt="0"/>
      <dgm:spPr/>
    </dgm:pt>
    <dgm:pt modelId="{0C7D9016-6F0E-4E45-9E31-290DBA510DFE}" type="pres">
      <dgm:prSet presAssocID="{60157811-66A2-4878-AD98-12D5A2096025}" presName="composite" presStyleCnt="0"/>
      <dgm:spPr/>
    </dgm:pt>
    <dgm:pt modelId="{95523AB1-63F8-4C01-A316-38B33DB7063D}" type="pres">
      <dgm:prSet presAssocID="{60157811-66A2-4878-AD98-12D5A2096025}" presName="parentText" presStyleLbl="alignNode1" presStyleIdx="2" presStyleCnt="6">
        <dgm:presLayoutVars>
          <dgm:chMax val="1"/>
          <dgm:bulletEnabled val="1"/>
        </dgm:presLayoutVars>
      </dgm:prSet>
      <dgm:spPr/>
    </dgm:pt>
    <dgm:pt modelId="{8801F2E0-8ABA-4AB7-A23F-1A662FA3CF5B}" type="pres">
      <dgm:prSet presAssocID="{60157811-66A2-4878-AD98-12D5A2096025}" presName="descendantText" presStyleLbl="alignAcc1" presStyleIdx="2" presStyleCnt="6">
        <dgm:presLayoutVars>
          <dgm:bulletEnabled val="1"/>
        </dgm:presLayoutVars>
      </dgm:prSet>
      <dgm:spPr/>
    </dgm:pt>
    <dgm:pt modelId="{ABD7764A-8584-4629-AF85-FB20EECBA346}" type="pres">
      <dgm:prSet presAssocID="{59DFC1C1-023E-496C-9019-FC2522A0AFE7}"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3" presStyleCnt="6">
        <dgm:presLayoutVars>
          <dgm:chMax val="1"/>
          <dgm:bulletEnabled val="1"/>
        </dgm:presLayoutVars>
      </dgm:prSet>
      <dgm:spPr/>
    </dgm:pt>
    <dgm:pt modelId="{DAA6A5E4-ADB8-435A-9D7E-480AA66B28C0}" type="pres">
      <dgm:prSet presAssocID="{3EF74777-C06F-41A1-9ACD-019601CD8462}" presName="descendantText" presStyleLbl="alignAcc1" presStyleIdx="3" presStyleCnt="6">
        <dgm:presLayoutVars>
          <dgm:bulletEnabled val="1"/>
        </dgm:presLayoutVars>
      </dgm:prSet>
      <dgm:spPr/>
    </dgm:pt>
    <dgm:pt modelId="{5E4FF39E-33BF-486A-9A40-AAED3BD3F9A1}" type="pres">
      <dgm:prSet presAssocID="{DE082F82-E12B-40DF-A893-36354DC31219}" presName="sp" presStyleCnt="0"/>
      <dgm:spPr/>
    </dgm:pt>
    <dgm:pt modelId="{ACBF9E03-5AB8-4878-94B0-EE3346FDF830}" type="pres">
      <dgm:prSet presAssocID="{DEEEB9B7-4E64-41A7-BD8E-A9DEFF88E2D3}" presName="composite" presStyleCnt="0"/>
      <dgm:spPr/>
    </dgm:pt>
    <dgm:pt modelId="{3535A2D1-FB45-4EBF-9A86-975B226D5B05}" type="pres">
      <dgm:prSet presAssocID="{DEEEB9B7-4E64-41A7-BD8E-A9DEFF88E2D3}" presName="parentText" presStyleLbl="alignNode1" presStyleIdx="4" presStyleCnt="6">
        <dgm:presLayoutVars>
          <dgm:chMax val="1"/>
          <dgm:bulletEnabled val="1"/>
        </dgm:presLayoutVars>
      </dgm:prSet>
      <dgm:spPr/>
    </dgm:pt>
    <dgm:pt modelId="{6FEEBDF4-E28B-4968-A94C-5CCFB4A82FD7}" type="pres">
      <dgm:prSet presAssocID="{DEEEB9B7-4E64-41A7-BD8E-A9DEFF88E2D3}" presName="descendantText" presStyleLbl="alignAcc1" presStyleIdx="4" presStyleCnt="6">
        <dgm:presLayoutVars>
          <dgm:bulletEnabled val="1"/>
        </dgm:presLayoutVars>
      </dgm:prSet>
      <dgm:spPr/>
    </dgm:pt>
    <dgm:pt modelId="{9C138E83-30E0-4AA3-86F1-A6A61064A076}" type="pres">
      <dgm:prSet presAssocID="{A0BA8025-6361-4BC1-9F21-6BD3D8DE3E0B}" presName="sp" presStyleCnt="0"/>
      <dgm:spPr/>
    </dgm:pt>
    <dgm:pt modelId="{996CEEFD-C7D8-4F58-A343-FB08188E1E1E}" type="pres">
      <dgm:prSet presAssocID="{F19B6D00-100C-4ECD-B52A-DE339244910C}" presName="composite" presStyleCnt="0"/>
      <dgm:spPr/>
    </dgm:pt>
    <dgm:pt modelId="{E171BA2C-598F-48D0-8549-406568AC1FB4}" type="pres">
      <dgm:prSet presAssocID="{F19B6D00-100C-4ECD-B52A-DE339244910C}" presName="parentText" presStyleLbl="alignNode1" presStyleIdx="5" presStyleCnt="6">
        <dgm:presLayoutVars>
          <dgm:chMax val="1"/>
          <dgm:bulletEnabled val="1"/>
        </dgm:presLayoutVars>
      </dgm:prSet>
      <dgm:spPr/>
    </dgm:pt>
    <dgm:pt modelId="{D7B73999-9BD1-4F6F-BE13-8C9E70BAB232}" type="pres">
      <dgm:prSet presAssocID="{F19B6D00-100C-4ECD-B52A-DE339244910C}" presName="descendantText" presStyleLbl="alignAcc1" presStyleIdx="5" presStyleCnt="6">
        <dgm:presLayoutVars>
          <dgm:bulletEnabled val="1"/>
        </dgm:presLayoutVars>
      </dgm:prSet>
      <dgm:spPr/>
    </dgm:pt>
  </dgm:ptLst>
  <dgm:cxnLst>
    <dgm:cxn modelId="{6417C227-DF21-4660-84F8-A8A81E26D201}" type="presOf" srcId="{DEEEB9B7-4E64-41A7-BD8E-A9DEFF88E2D3}" destId="{3535A2D1-FB45-4EBF-9A86-975B226D5B05}" srcOrd="0" destOrd="0" presId="urn:microsoft.com/office/officeart/2005/8/layout/chevron2"/>
    <dgm:cxn modelId="{E6F3402E-8946-4916-905E-B6ACD752909B}" srcId="{4181B301-5876-48BD-8D1F-F940715253A8}" destId="{B83FEA67-4A63-4FB6-A9A4-5BB26A11FA62}" srcOrd="1" destOrd="0" parTransId="{0BBF6B5F-4B38-45DA-A1E7-DA37D4C23A13}" sibTransId="{C308014A-8638-47A4-B37D-D5C880BAA400}"/>
    <dgm:cxn modelId="{B54D8B39-7DC5-482E-B1CC-358591DCAD59}" type="presOf" srcId="{4181B301-5876-48BD-8D1F-F940715253A8}" destId="{7564B262-8139-471E-A631-A8CD91C67BE7}" srcOrd="0" destOrd="0" presId="urn:microsoft.com/office/officeart/2005/8/layout/chevron2"/>
    <dgm:cxn modelId="{14E3223B-341A-4477-9F99-CF97967C4D86}" type="presOf" srcId="{44275228-789F-4B6D-B5A8-D09A71AB4F5C}" destId="{C24A11B2-430D-4248-B35D-EB34D9102E90}" srcOrd="0" destOrd="0" presId="urn:microsoft.com/office/officeart/2005/8/layout/chevron2"/>
    <dgm:cxn modelId="{D284E73E-8305-4694-9A7D-87F5C6EDCC51}" srcId="{4181B301-5876-48BD-8D1F-F940715253A8}" destId="{3EF74777-C06F-41A1-9ACD-019601CD8462}" srcOrd="3" destOrd="0" parTransId="{643BB8A1-DEC3-4325-844D-CE3FB313988B}" sibTransId="{DE082F82-E12B-40DF-A893-36354DC31219}"/>
    <dgm:cxn modelId="{8AFF9465-2EDC-4005-B668-7E1D1BFC09AE}" type="presOf" srcId="{60157811-66A2-4878-AD98-12D5A2096025}" destId="{95523AB1-63F8-4C01-A316-38B33DB7063D}" srcOrd="0" destOrd="0" presId="urn:microsoft.com/office/officeart/2005/8/layout/chevron2"/>
    <dgm:cxn modelId="{870F1047-CF1B-4261-A92A-48F2A8DBC3B7}" type="presOf" srcId="{3EF74777-C06F-41A1-9ACD-019601CD8462}" destId="{62FB225A-FEC6-4718-913B-759733341AD2}" srcOrd="0" destOrd="0" presId="urn:microsoft.com/office/officeart/2005/8/layout/chevron2"/>
    <dgm:cxn modelId="{E74A6370-64A3-41FB-8387-603AAAA6F83E}" type="presOf" srcId="{B83FEA67-4A63-4FB6-A9A4-5BB26A11FA62}" destId="{3187E39B-D114-4C72-8AC4-C89EDBF4715C}" srcOrd="0" destOrd="0" presId="urn:microsoft.com/office/officeart/2005/8/layout/chevron2"/>
    <dgm:cxn modelId="{8B28C350-26E0-433F-8D98-AF113225EBD7}" srcId="{F19B6D00-100C-4ECD-B52A-DE339244910C}" destId="{87798B22-E137-4B74-A16F-23CFA227EEA2}" srcOrd="0" destOrd="0" parTransId="{4631AA5B-ED1E-4814-8191-AEE0FE943BD1}" sibTransId="{8F1DA1A1-570B-4E14-B274-6C223AA8BEB7}"/>
    <dgm:cxn modelId="{25635754-2D55-4871-8921-CAC3FF94C50C}" srcId="{B83FEA67-4A63-4FB6-A9A4-5BB26A11FA62}" destId="{0994662D-24D5-4E6F-B9D1-304CEB62E288}" srcOrd="0" destOrd="0" parTransId="{6B77EE9D-E292-4F51-960B-956F3B63D0BE}" sibTransId="{690ABC8E-4D99-4A8C-B090-87A484E8EE92}"/>
    <dgm:cxn modelId="{99336485-9AA5-4210-BBF0-EA98281764FB}" type="presOf" srcId="{F19B6D00-100C-4ECD-B52A-DE339244910C}" destId="{E171BA2C-598F-48D0-8549-406568AC1FB4}" srcOrd="0" destOrd="0" presId="urn:microsoft.com/office/officeart/2005/8/layout/chevron2"/>
    <dgm:cxn modelId="{FC6CD38A-FCAB-4DE2-8217-6A686CFD8C58}" srcId="{60157811-66A2-4878-AD98-12D5A2096025}" destId="{68FAD9ED-69C4-42D6-8A8F-68D3E588E525}" srcOrd="0" destOrd="0" parTransId="{5D8B9C5A-481A-4E1F-817C-E908DBF8096D}" sibTransId="{1C045F63-3C20-42FE-8422-57936A59F9FF}"/>
    <dgm:cxn modelId="{28C6FC8C-81EA-49C2-A12D-BEFC17FD3DE1}" type="presOf" srcId="{31D8A1E2-7876-4F46-A955-38D5826C418F}" destId="{DAA6A5E4-ADB8-435A-9D7E-480AA66B28C0}" srcOrd="0" destOrd="0" presId="urn:microsoft.com/office/officeart/2005/8/layout/chevron2"/>
    <dgm:cxn modelId="{B6A38893-B125-4CC7-9C6F-9E4EEA8957C7}" srcId="{DEEEB9B7-4E64-41A7-BD8E-A9DEFF88E2D3}" destId="{C3AE67BE-E8C2-4FB7-9FA9-404A710C89E1}" srcOrd="0" destOrd="0" parTransId="{8CD9BFBB-AB69-4688-89E2-D5CE99877A35}" sibTransId="{2AACC928-EDA4-4B63-8C4E-0F457F5824A8}"/>
    <dgm:cxn modelId="{BF81599E-4763-4370-AAF2-2B46B3A9F705}" srcId="{3EF74777-C06F-41A1-9ACD-019601CD8462}" destId="{31D8A1E2-7876-4F46-A955-38D5826C418F}" srcOrd="0" destOrd="0" parTransId="{A8064DFA-137F-4486-8106-C04F29393197}" sibTransId="{B251E084-977F-4FF7-B6DE-46C9A45BEAA2}"/>
    <dgm:cxn modelId="{AE14DC9E-8F98-4A1E-8FAB-A933980AC41C}" srcId="{4181B301-5876-48BD-8D1F-F940715253A8}" destId="{60157811-66A2-4878-AD98-12D5A2096025}" srcOrd="2" destOrd="0" parTransId="{691C3ABE-5484-49A6-92EE-DBD0004BBDE5}" sibTransId="{59DFC1C1-023E-496C-9019-FC2522A0AFE7}"/>
    <dgm:cxn modelId="{C7F939B0-2D45-419D-B76A-712F348CD407}" type="presOf" srcId="{68FAD9ED-69C4-42D6-8A8F-68D3E588E525}" destId="{8801F2E0-8ABA-4AB7-A23F-1A662FA3CF5B}" srcOrd="0" destOrd="0" presId="urn:microsoft.com/office/officeart/2005/8/layout/chevron2"/>
    <dgm:cxn modelId="{2D24BFB0-04D3-4884-B919-4DF7CE20FFB0}" type="presOf" srcId="{8334F229-0723-423B-A521-95BD69E69A0F}" destId="{1930C84D-BD8E-4945-AC63-4C6E659DF8DF}" srcOrd="0" destOrd="0" presId="urn:microsoft.com/office/officeart/2005/8/layout/chevron2"/>
    <dgm:cxn modelId="{DAE924B5-8FB8-4CCE-9F45-2B1381BB8E81}" type="presOf" srcId="{0994662D-24D5-4E6F-B9D1-304CEB62E288}" destId="{721A5357-D1F3-4C81-B022-E43E805BD383}" srcOrd="0" destOrd="0" presId="urn:microsoft.com/office/officeart/2005/8/layout/chevron2"/>
    <dgm:cxn modelId="{1423D2BF-54B5-4CEE-A4DE-5A3F340FF76E}" type="presOf" srcId="{87798B22-E137-4B74-A16F-23CFA227EEA2}" destId="{D7B73999-9BD1-4F6F-BE13-8C9E70BAB232}" srcOrd="0" destOrd="0" presId="urn:microsoft.com/office/officeart/2005/8/layout/chevron2"/>
    <dgm:cxn modelId="{B34A33C9-680E-462B-BC1C-7A8E1C68E1C8}" srcId="{4181B301-5876-48BD-8D1F-F940715253A8}" destId="{DEEEB9B7-4E64-41A7-BD8E-A9DEFF88E2D3}" srcOrd="4" destOrd="0" parTransId="{A07FABE2-3E84-4831-96EA-B52E26B866C3}" sibTransId="{A0BA8025-6361-4BC1-9F21-6BD3D8DE3E0B}"/>
    <dgm:cxn modelId="{11C9AACE-5BFF-4735-A9B6-3EDD55742034}" srcId="{8334F229-0723-423B-A521-95BD69E69A0F}" destId="{44275228-789F-4B6D-B5A8-D09A71AB4F5C}" srcOrd="0" destOrd="0" parTransId="{741F67A4-E14F-4405-A480-BECC422C6D8E}" sibTransId="{AAEE696F-AF99-450C-B3FD-01BE03895413}"/>
    <dgm:cxn modelId="{BBEFECF3-74D1-4306-8F54-E13F2FF58928}" srcId="{4181B301-5876-48BD-8D1F-F940715253A8}" destId="{F19B6D00-100C-4ECD-B52A-DE339244910C}" srcOrd="5" destOrd="0" parTransId="{ECF59C03-20D3-4666-9C6E-72DE84074BEF}" sibTransId="{5E6A56A5-EBA6-4D95-9EF5-171F02FC64E7}"/>
    <dgm:cxn modelId="{9E1FA0F4-D96C-4C4D-9CB1-2F10756D5EF8}" type="presOf" srcId="{C3AE67BE-E8C2-4FB7-9FA9-404A710C89E1}" destId="{6FEEBDF4-E28B-4968-A94C-5CCFB4A82FD7}" srcOrd="0" destOrd="0" presId="urn:microsoft.com/office/officeart/2005/8/layout/chevron2"/>
    <dgm:cxn modelId="{D5837AF6-69D5-4213-B926-7CD7C5661B31}" srcId="{4181B301-5876-48BD-8D1F-F940715253A8}" destId="{8334F229-0723-423B-A521-95BD69E69A0F}" srcOrd="0" destOrd="0" parTransId="{67F0B157-C434-4DB4-8BCE-87BF82017037}" sibTransId="{3AAFE4C3-72C6-40E8-BD2B-0790C785CD3B}"/>
    <dgm:cxn modelId="{2866BD20-5A32-4C90-A6D5-F55644627EEA}" type="presParOf" srcId="{7564B262-8139-471E-A631-A8CD91C67BE7}" destId="{BB9252E6-6DBB-4F3D-94D6-E7E7D5170795}" srcOrd="0" destOrd="0" presId="urn:microsoft.com/office/officeart/2005/8/layout/chevron2"/>
    <dgm:cxn modelId="{7C202027-4C2A-4CF1-A02C-51013E9EB8AB}" type="presParOf" srcId="{BB9252E6-6DBB-4F3D-94D6-E7E7D5170795}" destId="{1930C84D-BD8E-4945-AC63-4C6E659DF8DF}" srcOrd="0" destOrd="0" presId="urn:microsoft.com/office/officeart/2005/8/layout/chevron2"/>
    <dgm:cxn modelId="{5DC364AC-F174-4205-A07B-1DA6B7ECE0A0}" type="presParOf" srcId="{BB9252E6-6DBB-4F3D-94D6-E7E7D5170795}" destId="{C24A11B2-430D-4248-B35D-EB34D9102E90}" srcOrd="1" destOrd="0" presId="urn:microsoft.com/office/officeart/2005/8/layout/chevron2"/>
    <dgm:cxn modelId="{07C47C0E-263A-4D2F-94F6-8CB77F908564}" type="presParOf" srcId="{7564B262-8139-471E-A631-A8CD91C67BE7}" destId="{C09A046C-C8F5-45AC-B8AC-16184E4E3E15}" srcOrd="1" destOrd="0" presId="urn:microsoft.com/office/officeart/2005/8/layout/chevron2"/>
    <dgm:cxn modelId="{22923091-04CD-4FB3-AB78-DDDE2A5CB939}" type="presParOf" srcId="{7564B262-8139-471E-A631-A8CD91C67BE7}" destId="{7074FD09-5A4C-497D-A349-1DC9D569F80A}" srcOrd="2" destOrd="0" presId="urn:microsoft.com/office/officeart/2005/8/layout/chevron2"/>
    <dgm:cxn modelId="{7CD51A54-F9D5-4EB3-A9C3-8C4B8D3E777A}" type="presParOf" srcId="{7074FD09-5A4C-497D-A349-1DC9D569F80A}" destId="{3187E39B-D114-4C72-8AC4-C89EDBF4715C}" srcOrd="0" destOrd="0" presId="urn:microsoft.com/office/officeart/2005/8/layout/chevron2"/>
    <dgm:cxn modelId="{E81BCD90-BE62-4C75-9BCB-25A09A10F69C}" type="presParOf" srcId="{7074FD09-5A4C-497D-A349-1DC9D569F80A}" destId="{721A5357-D1F3-4C81-B022-E43E805BD383}" srcOrd="1" destOrd="0" presId="urn:microsoft.com/office/officeart/2005/8/layout/chevron2"/>
    <dgm:cxn modelId="{E5FC5758-F0FD-4CD5-A556-457E14E64EC9}" type="presParOf" srcId="{7564B262-8139-471E-A631-A8CD91C67BE7}" destId="{17B62BFB-FAED-4300-9C05-B3CA77599DC4}" srcOrd="3" destOrd="0" presId="urn:microsoft.com/office/officeart/2005/8/layout/chevron2"/>
    <dgm:cxn modelId="{1CB2DCCB-B870-4CEC-892A-A29516FB1984}" type="presParOf" srcId="{7564B262-8139-471E-A631-A8CD91C67BE7}" destId="{0C7D9016-6F0E-4E45-9E31-290DBA510DFE}" srcOrd="4" destOrd="0" presId="urn:microsoft.com/office/officeart/2005/8/layout/chevron2"/>
    <dgm:cxn modelId="{31CD9EEE-09F6-4E5F-A66C-4F675947FB27}" type="presParOf" srcId="{0C7D9016-6F0E-4E45-9E31-290DBA510DFE}" destId="{95523AB1-63F8-4C01-A316-38B33DB7063D}" srcOrd="0" destOrd="0" presId="urn:microsoft.com/office/officeart/2005/8/layout/chevron2"/>
    <dgm:cxn modelId="{FB9DB383-9502-4597-8D2D-3C4279122AA1}" type="presParOf" srcId="{0C7D9016-6F0E-4E45-9E31-290DBA510DFE}" destId="{8801F2E0-8ABA-4AB7-A23F-1A662FA3CF5B}" srcOrd="1" destOrd="0" presId="urn:microsoft.com/office/officeart/2005/8/layout/chevron2"/>
    <dgm:cxn modelId="{175D777C-2432-4C2F-99AF-E348577ABB0D}" type="presParOf" srcId="{7564B262-8139-471E-A631-A8CD91C67BE7}" destId="{ABD7764A-8584-4629-AF85-FB20EECBA346}" srcOrd="5" destOrd="0" presId="urn:microsoft.com/office/officeart/2005/8/layout/chevron2"/>
    <dgm:cxn modelId="{58F53899-A7B8-41E5-B9AA-81D5868C4EEA}" type="presParOf" srcId="{7564B262-8139-471E-A631-A8CD91C67BE7}" destId="{11CB2ABC-10D6-436A-B65D-F21F8B64BC70}" srcOrd="6" destOrd="0" presId="urn:microsoft.com/office/officeart/2005/8/layout/chevron2"/>
    <dgm:cxn modelId="{B8EE5BF3-5653-4C23-80CE-CEC9461CFEBA}" type="presParOf" srcId="{11CB2ABC-10D6-436A-B65D-F21F8B64BC70}" destId="{62FB225A-FEC6-4718-913B-759733341AD2}" srcOrd="0" destOrd="0" presId="urn:microsoft.com/office/officeart/2005/8/layout/chevron2"/>
    <dgm:cxn modelId="{EB45B333-445D-4BA2-AA8F-4ABED9E03982}" type="presParOf" srcId="{11CB2ABC-10D6-436A-B65D-F21F8B64BC70}" destId="{DAA6A5E4-ADB8-435A-9D7E-480AA66B28C0}" srcOrd="1" destOrd="0" presId="urn:microsoft.com/office/officeart/2005/8/layout/chevron2"/>
    <dgm:cxn modelId="{3C089254-06F2-4EDC-B9F8-BEA92166CB50}" type="presParOf" srcId="{7564B262-8139-471E-A631-A8CD91C67BE7}" destId="{5E4FF39E-33BF-486A-9A40-AAED3BD3F9A1}" srcOrd="7" destOrd="0" presId="urn:microsoft.com/office/officeart/2005/8/layout/chevron2"/>
    <dgm:cxn modelId="{0CB4AAC0-599F-420B-B90D-A3F6749F5A7A}" type="presParOf" srcId="{7564B262-8139-471E-A631-A8CD91C67BE7}" destId="{ACBF9E03-5AB8-4878-94B0-EE3346FDF830}" srcOrd="8" destOrd="0" presId="urn:microsoft.com/office/officeart/2005/8/layout/chevron2"/>
    <dgm:cxn modelId="{8FD5499F-3D17-4B8D-A820-F74A0FFF0AC1}" type="presParOf" srcId="{ACBF9E03-5AB8-4878-94B0-EE3346FDF830}" destId="{3535A2D1-FB45-4EBF-9A86-975B226D5B05}" srcOrd="0" destOrd="0" presId="urn:microsoft.com/office/officeart/2005/8/layout/chevron2"/>
    <dgm:cxn modelId="{E39712D6-224B-4E44-A6CA-5072439BE76F}" type="presParOf" srcId="{ACBF9E03-5AB8-4878-94B0-EE3346FDF830}" destId="{6FEEBDF4-E28B-4968-A94C-5CCFB4A82FD7}" srcOrd="1" destOrd="0" presId="urn:microsoft.com/office/officeart/2005/8/layout/chevron2"/>
    <dgm:cxn modelId="{0161A5AB-832A-4075-81D9-D674FD313C37}" type="presParOf" srcId="{7564B262-8139-471E-A631-A8CD91C67BE7}" destId="{9C138E83-30E0-4AA3-86F1-A6A61064A076}" srcOrd="9" destOrd="0" presId="urn:microsoft.com/office/officeart/2005/8/layout/chevron2"/>
    <dgm:cxn modelId="{0DE4195C-5C47-4B69-961F-7CA0C87ECD46}" type="presParOf" srcId="{7564B262-8139-471E-A631-A8CD91C67BE7}" destId="{996CEEFD-C7D8-4F58-A343-FB08188E1E1E}" srcOrd="10" destOrd="0" presId="urn:microsoft.com/office/officeart/2005/8/layout/chevron2"/>
    <dgm:cxn modelId="{21224087-594E-4B3C-80C2-9CB4DFC260B1}" type="presParOf" srcId="{996CEEFD-C7D8-4F58-A343-FB08188E1E1E}" destId="{E171BA2C-598F-48D0-8549-406568AC1FB4}" srcOrd="0" destOrd="0" presId="urn:microsoft.com/office/officeart/2005/8/layout/chevron2"/>
    <dgm:cxn modelId="{98A6B8AD-D60A-4542-9A10-8D5AC930DDB9}" type="presParOf" srcId="{996CEEFD-C7D8-4F58-A343-FB08188E1E1E}" destId="{D7B73999-9BD1-4F6F-BE13-8C9E70BAB23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100"/>
            <a:t>1</a:t>
          </a:r>
        </a:p>
      </dgm:t>
    </dgm:pt>
    <dgm:pt modelId="{67F0B157-C434-4DB4-8BCE-87BF82017037}" type="parTrans" cxnId="{D5837AF6-69D5-4213-B926-7CD7C5661B31}">
      <dgm:prSet/>
      <dgm:spPr/>
      <dgm:t>
        <a:bodyPr/>
        <a:lstStyle/>
        <a:p>
          <a:endParaRPr lang="pt-BR" sz="2100"/>
        </a:p>
      </dgm:t>
    </dgm:pt>
    <dgm:pt modelId="{3AAFE4C3-72C6-40E8-BD2B-0790C785CD3B}" type="sibTrans" cxnId="{D5837AF6-69D5-4213-B926-7CD7C5661B31}">
      <dgm:prSet/>
      <dgm:spPr/>
      <dgm:t>
        <a:bodyPr/>
        <a:lstStyle/>
        <a:p>
          <a:endParaRPr lang="pt-BR" sz="2100"/>
        </a:p>
      </dgm:t>
    </dgm:pt>
    <dgm:pt modelId="{44275228-789F-4B6D-B5A8-D09A71AB4F5C}">
      <dgm:prSet phldrT="[Texto]" custT="1"/>
      <dgm:spPr/>
      <dgm:t>
        <a:bodyPr/>
        <a:lstStyle/>
        <a:p>
          <a:r>
            <a:rPr lang="pt-BR" sz="2100" dirty="0"/>
            <a:t>Devem cobrir as narinas e a boca</a:t>
          </a:r>
        </a:p>
      </dgm:t>
    </dgm:pt>
    <dgm:pt modelId="{741F67A4-E14F-4405-A480-BECC422C6D8E}" type="parTrans" cxnId="{11C9AACE-5BFF-4735-A9B6-3EDD55742034}">
      <dgm:prSet/>
      <dgm:spPr/>
      <dgm:t>
        <a:bodyPr/>
        <a:lstStyle/>
        <a:p>
          <a:endParaRPr lang="pt-BR" sz="2100"/>
        </a:p>
      </dgm:t>
    </dgm:pt>
    <dgm:pt modelId="{AAEE696F-AF99-450C-B3FD-01BE03895413}" type="sibTrans" cxnId="{11C9AACE-5BFF-4735-A9B6-3EDD55742034}">
      <dgm:prSet/>
      <dgm:spPr/>
      <dgm:t>
        <a:bodyPr/>
        <a:lstStyle/>
        <a:p>
          <a:endParaRPr lang="pt-BR" sz="2100"/>
        </a:p>
      </dgm:t>
    </dgm:pt>
    <dgm:pt modelId="{B83FEA67-4A63-4FB6-A9A4-5BB26A11FA62}">
      <dgm:prSet phldrT="[Texto]" custT="1"/>
      <dgm:spPr/>
      <dgm:t>
        <a:bodyPr/>
        <a:lstStyle/>
        <a:p>
          <a:r>
            <a:rPr lang="pt-BR" sz="2100"/>
            <a:t>2</a:t>
          </a:r>
        </a:p>
      </dgm:t>
    </dgm:pt>
    <dgm:pt modelId="{0BBF6B5F-4B38-45DA-A1E7-DA37D4C23A13}" type="parTrans" cxnId="{E6F3402E-8946-4916-905E-B6ACD752909B}">
      <dgm:prSet/>
      <dgm:spPr/>
      <dgm:t>
        <a:bodyPr/>
        <a:lstStyle/>
        <a:p>
          <a:endParaRPr lang="pt-BR" sz="2100"/>
        </a:p>
      </dgm:t>
    </dgm:pt>
    <dgm:pt modelId="{C308014A-8638-47A4-B37D-D5C880BAA400}" type="sibTrans" cxnId="{E6F3402E-8946-4916-905E-B6ACD752909B}">
      <dgm:prSet/>
      <dgm:spPr/>
      <dgm:t>
        <a:bodyPr/>
        <a:lstStyle/>
        <a:p>
          <a:endParaRPr lang="pt-BR" sz="2100"/>
        </a:p>
      </dgm:t>
    </dgm:pt>
    <dgm:pt modelId="{0994662D-24D5-4E6F-B9D1-304CEB62E288}">
      <dgm:prSet phldrT="[Texto]" custT="1"/>
      <dgm:spPr/>
      <dgm:t>
        <a:bodyPr/>
        <a:lstStyle/>
        <a:p>
          <a:r>
            <a:rPr lang="pt-BR" sz="2100"/>
            <a:t>Não devem ser ajustadas ou tocadas durante os procedimentos</a:t>
          </a:r>
        </a:p>
      </dgm:t>
    </dgm:pt>
    <dgm:pt modelId="{6B77EE9D-E292-4F51-960B-956F3B63D0BE}" type="parTrans" cxnId="{25635754-2D55-4871-8921-CAC3FF94C50C}">
      <dgm:prSet/>
      <dgm:spPr/>
      <dgm:t>
        <a:bodyPr/>
        <a:lstStyle/>
        <a:p>
          <a:endParaRPr lang="pt-BR" sz="2100"/>
        </a:p>
      </dgm:t>
    </dgm:pt>
    <dgm:pt modelId="{690ABC8E-4D99-4A8C-B090-87A484E8EE92}" type="sibTrans" cxnId="{25635754-2D55-4871-8921-CAC3FF94C50C}">
      <dgm:prSet/>
      <dgm:spPr/>
      <dgm:t>
        <a:bodyPr/>
        <a:lstStyle/>
        <a:p>
          <a:endParaRPr lang="pt-BR" sz="2100"/>
        </a:p>
      </dgm:t>
    </dgm:pt>
    <dgm:pt modelId="{3EF74777-C06F-41A1-9ACD-019601CD8462}">
      <dgm:prSet custT="1"/>
      <dgm:spPr/>
      <dgm:t>
        <a:bodyPr/>
        <a:lstStyle/>
        <a:p>
          <a:r>
            <a:rPr lang="pt-BR" sz="2100" dirty="0"/>
            <a:t>3</a:t>
          </a:r>
        </a:p>
      </dgm:t>
    </dgm:pt>
    <dgm:pt modelId="{643BB8A1-DEC3-4325-844D-CE3FB313988B}" type="parTrans" cxnId="{D284E73E-8305-4694-9A7D-87F5C6EDCC51}">
      <dgm:prSet/>
      <dgm:spPr/>
      <dgm:t>
        <a:bodyPr/>
        <a:lstStyle/>
        <a:p>
          <a:endParaRPr lang="pt-BR" sz="2100"/>
        </a:p>
      </dgm:t>
    </dgm:pt>
    <dgm:pt modelId="{DE082F82-E12B-40DF-A893-36354DC31219}" type="sibTrans" cxnId="{D284E73E-8305-4694-9A7D-87F5C6EDCC51}">
      <dgm:prSet/>
      <dgm:spPr/>
      <dgm:t>
        <a:bodyPr/>
        <a:lstStyle/>
        <a:p>
          <a:endParaRPr lang="pt-BR" sz="2100"/>
        </a:p>
      </dgm:t>
    </dgm:pt>
    <dgm:pt modelId="{DEEEB9B7-4E64-41A7-BD8E-A9DEFF88E2D3}">
      <dgm:prSet custT="1"/>
      <dgm:spPr/>
      <dgm:t>
        <a:bodyPr/>
        <a:lstStyle/>
        <a:p>
          <a:r>
            <a:rPr lang="pt-BR" sz="2100" dirty="0"/>
            <a:t>4</a:t>
          </a:r>
        </a:p>
      </dgm:t>
    </dgm:pt>
    <dgm:pt modelId="{A07FABE2-3E84-4831-96EA-B52E26B866C3}" type="parTrans" cxnId="{B34A33C9-680E-462B-BC1C-7A8E1C68E1C8}">
      <dgm:prSet/>
      <dgm:spPr/>
      <dgm:t>
        <a:bodyPr/>
        <a:lstStyle/>
        <a:p>
          <a:endParaRPr lang="pt-BR" sz="2100"/>
        </a:p>
      </dgm:t>
    </dgm:pt>
    <dgm:pt modelId="{A0BA8025-6361-4BC1-9F21-6BD3D8DE3E0B}" type="sibTrans" cxnId="{B34A33C9-680E-462B-BC1C-7A8E1C68E1C8}">
      <dgm:prSet/>
      <dgm:spPr/>
      <dgm:t>
        <a:bodyPr/>
        <a:lstStyle/>
        <a:p>
          <a:endParaRPr lang="pt-BR" sz="2100"/>
        </a:p>
      </dgm:t>
    </dgm:pt>
    <dgm:pt modelId="{31D8A1E2-7876-4F46-A955-38D5826C418F}">
      <dgm:prSet custT="1"/>
      <dgm:spPr/>
      <dgm:t>
        <a:bodyPr/>
        <a:lstStyle/>
        <a:p>
          <a:r>
            <a:rPr lang="pt-BR" sz="2100" b="1" u="sng" dirty="0"/>
            <a:t>Nunca</a:t>
          </a:r>
          <a:r>
            <a:rPr lang="pt-BR" sz="2100" dirty="0"/>
            <a:t> devem ficar penduradas no pescoço ou sustentadas em apenas uma das orelhas</a:t>
          </a:r>
        </a:p>
      </dgm:t>
    </dgm:pt>
    <dgm:pt modelId="{A8064DFA-137F-4486-8106-C04F29393197}" type="parTrans" cxnId="{BF81599E-4763-4370-AAF2-2B46B3A9F705}">
      <dgm:prSet/>
      <dgm:spPr/>
      <dgm:t>
        <a:bodyPr/>
        <a:lstStyle/>
        <a:p>
          <a:endParaRPr lang="pt-BR" sz="2100"/>
        </a:p>
      </dgm:t>
    </dgm:pt>
    <dgm:pt modelId="{B251E084-977F-4FF7-B6DE-46C9A45BEAA2}" type="sibTrans" cxnId="{BF81599E-4763-4370-AAF2-2B46B3A9F705}">
      <dgm:prSet/>
      <dgm:spPr/>
      <dgm:t>
        <a:bodyPr/>
        <a:lstStyle/>
        <a:p>
          <a:endParaRPr lang="pt-BR" sz="2100"/>
        </a:p>
      </dgm:t>
    </dgm:pt>
    <dgm:pt modelId="{C3AE67BE-E8C2-4FB7-9FA9-404A710C89E1}">
      <dgm:prSet custT="1"/>
      <dgm:spPr/>
      <dgm:t>
        <a:bodyPr/>
        <a:lstStyle/>
        <a:p>
          <a:r>
            <a:rPr lang="pt-BR" sz="2100"/>
            <a:t>Para sua remoção, devem ser manuseadas o mínimo possível e somente pelos cordéis, tendo em vista a pesada contaminação</a:t>
          </a:r>
        </a:p>
      </dgm:t>
    </dgm:pt>
    <dgm:pt modelId="{8CD9BFBB-AB69-4688-89E2-D5CE99877A35}" type="parTrans" cxnId="{B6A38893-B125-4CC7-9C6F-9E4EEA8957C7}">
      <dgm:prSet/>
      <dgm:spPr/>
      <dgm:t>
        <a:bodyPr/>
        <a:lstStyle/>
        <a:p>
          <a:endParaRPr lang="pt-BR" sz="2100"/>
        </a:p>
      </dgm:t>
    </dgm:pt>
    <dgm:pt modelId="{2AACC928-EDA4-4B63-8C4E-0F457F5824A8}" type="sibTrans" cxnId="{B6A38893-B125-4CC7-9C6F-9E4EEA8957C7}">
      <dgm:prSet/>
      <dgm:spPr/>
      <dgm:t>
        <a:bodyPr/>
        <a:lstStyle/>
        <a:p>
          <a:endParaRPr lang="pt-BR" sz="2100"/>
        </a:p>
      </dgm:t>
    </dgm:pt>
    <dgm:pt modelId="{F19B6D00-100C-4ECD-B52A-DE339244910C}">
      <dgm:prSet custT="1"/>
      <dgm:spPr/>
      <dgm:t>
        <a:bodyPr/>
        <a:lstStyle/>
        <a:p>
          <a:r>
            <a:rPr lang="pt-BR" sz="2100" dirty="0"/>
            <a:t>5</a:t>
          </a:r>
        </a:p>
      </dgm:t>
    </dgm:pt>
    <dgm:pt modelId="{ECF59C03-20D3-4666-9C6E-72DE84074BEF}" type="parTrans" cxnId="{BBEFECF3-74D1-4306-8F54-E13F2FF58928}">
      <dgm:prSet/>
      <dgm:spPr/>
      <dgm:t>
        <a:bodyPr/>
        <a:lstStyle/>
        <a:p>
          <a:endParaRPr lang="pt-BR" sz="2100"/>
        </a:p>
      </dgm:t>
    </dgm:pt>
    <dgm:pt modelId="{5E6A56A5-EBA6-4D95-9EF5-171F02FC64E7}" type="sibTrans" cxnId="{BBEFECF3-74D1-4306-8F54-E13F2FF58928}">
      <dgm:prSet/>
      <dgm:spPr/>
      <dgm:t>
        <a:bodyPr/>
        <a:lstStyle/>
        <a:p>
          <a:endParaRPr lang="pt-BR" sz="2100"/>
        </a:p>
      </dgm:t>
    </dgm:pt>
    <dgm:pt modelId="{87798B22-E137-4B74-A16F-23CFA227EEA2}">
      <dgm:prSet custT="1"/>
      <dgm:spPr/>
      <dgm:t>
        <a:bodyPr/>
        <a:lstStyle/>
        <a:p>
          <a:r>
            <a:rPr lang="pt-BR" sz="2100"/>
            <a:t>O uso de protetores faciais de plástico não exclui a necessidade de utilização das máscaras</a:t>
          </a:r>
        </a:p>
      </dgm:t>
    </dgm:pt>
    <dgm:pt modelId="{4631AA5B-ED1E-4814-8191-AEE0FE943BD1}" type="parTrans" cxnId="{8B28C350-26E0-433F-8D98-AF113225EBD7}">
      <dgm:prSet/>
      <dgm:spPr/>
      <dgm:t>
        <a:bodyPr/>
        <a:lstStyle/>
        <a:p>
          <a:endParaRPr lang="pt-BR" sz="2100"/>
        </a:p>
      </dgm:t>
    </dgm:pt>
    <dgm:pt modelId="{8F1DA1A1-570B-4E14-B274-6C223AA8BEB7}" type="sibTrans" cxnId="{8B28C350-26E0-433F-8D98-AF113225EBD7}">
      <dgm:prSet/>
      <dgm:spPr/>
      <dgm:t>
        <a:bodyPr/>
        <a:lstStyle/>
        <a:p>
          <a:endParaRPr lang="pt-BR" sz="2100"/>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5">
        <dgm:presLayoutVars>
          <dgm:chMax val="1"/>
          <dgm:bulletEnabled val="1"/>
        </dgm:presLayoutVars>
      </dgm:prSet>
      <dgm:spPr/>
    </dgm:pt>
    <dgm:pt modelId="{C24A11B2-430D-4248-B35D-EB34D9102E90}" type="pres">
      <dgm:prSet presAssocID="{8334F229-0723-423B-A521-95BD69E69A0F}" presName="descendantText" presStyleLbl="alignAcc1" presStyleIdx="0" presStyleCnt="5" custLinFactNeighborX="722">
        <dgm:presLayoutVars>
          <dgm:bulletEnabled val="1"/>
        </dgm:presLayoutVars>
      </dgm:prSet>
      <dgm:spPr/>
    </dgm:pt>
    <dgm:pt modelId="{C09A046C-C8F5-45AC-B8AC-16184E4E3E15}" type="pres">
      <dgm:prSet presAssocID="{3AAFE4C3-72C6-40E8-BD2B-0790C785CD3B}" presName="sp" presStyleCnt="0"/>
      <dgm:spPr/>
    </dgm:pt>
    <dgm:pt modelId="{7074FD09-5A4C-497D-A349-1DC9D569F80A}" type="pres">
      <dgm:prSet presAssocID="{B83FEA67-4A63-4FB6-A9A4-5BB26A11FA62}" presName="composite" presStyleCnt="0"/>
      <dgm:spPr/>
    </dgm:pt>
    <dgm:pt modelId="{3187E39B-D114-4C72-8AC4-C89EDBF4715C}" type="pres">
      <dgm:prSet presAssocID="{B83FEA67-4A63-4FB6-A9A4-5BB26A11FA62}" presName="parentText" presStyleLbl="alignNode1" presStyleIdx="1" presStyleCnt="5">
        <dgm:presLayoutVars>
          <dgm:chMax val="1"/>
          <dgm:bulletEnabled val="1"/>
        </dgm:presLayoutVars>
      </dgm:prSet>
      <dgm:spPr/>
    </dgm:pt>
    <dgm:pt modelId="{721A5357-D1F3-4C81-B022-E43E805BD383}" type="pres">
      <dgm:prSet presAssocID="{B83FEA67-4A63-4FB6-A9A4-5BB26A11FA62}" presName="descendantText" presStyleLbl="alignAcc1" presStyleIdx="1" presStyleCnt="5">
        <dgm:presLayoutVars>
          <dgm:bulletEnabled val="1"/>
        </dgm:presLayoutVars>
      </dgm:prSet>
      <dgm:spPr/>
    </dgm:pt>
    <dgm:pt modelId="{17B62BFB-FAED-4300-9C05-B3CA77599DC4}" type="pres">
      <dgm:prSet presAssocID="{C308014A-8638-47A4-B37D-D5C880BAA400}"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2" presStyleCnt="5">
        <dgm:presLayoutVars>
          <dgm:chMax val="1"/>
          <dgm:bulletEnabled val="1"/>
        </dgm:presLayoutVars>
      </dgm:prSet>
      <dgm:spPr/>
    </dgm:pt>
    <dgm:pt modelId="{DAA6A5E4-ADB8-435A-9D7E-480AA66B28C0}" type="pres">
      <dgm:prSet presAssocID="{3EF74777-C06F-41A1-9ACD-019601CD8462}" presName="descendantText" presStyleLbl="alignAcc1" presStyleIdx="2" presStyleCnt="5">
        <dgm:presLayoutVars>
          <dgm:bulletEnabled val="1"/>
        </dgm:presLayoutVars>
      </dgm:prSet>
      <dgm:spPr/>
    </dgm:pt>
    <dgm:pt modelId="{5E4FF39E-33BF-486A-9A40-AAED3BD3F9A1}" type="pres">
      <dgm:prSet presAssocID="{DE082F82-E12B-40DF-A893-36354DC31219}" presName="sp" presStyleCnt="0"/>
      <dgm:spPr/>
    </dgm:pt>
    <dgm:pt modelId="{ACBF9E03-5AB8-4878-94B0-EE3346FDF830}" type="pres">
      <dgm:prSet presAssocID="{DEEEB9B7-4E64-41A7-BD8E-A9DEFF88E2D3}" presName="composite" presStyleCnt="0"/>
      <dgm:spPr/>
    </dgm:pt>
    <dgm:pt modelId="{3535A2D1-FB45-4EBF-9A86-975B226D5B05}" type="pres">
      <dgm:prSet presAssocID="{DEEEB9B7-4E64-41A7-BD8E-A9DEFF88E2D3}" presName="parentText" presStyleLbl="alignNode1" presStyleIdx="3" presStyleCnt="5">
        <dgm:presLayoutVars>
          <dgm:chMax val="1"/>
          <dgm:bulletEnabled val="1"/>
        </dgm:presLayoutVars>
      </dgm:prSet>
      <dgm:spPr/>
    </dgm:pt>
    <dgm:pt modelId="{6FEEBDF4-E28B-4968-A94C-5CCFB4A82FD7}" type="pres">
      <dgm:prSet presAssocID="{DEEEB9B7-4E64-41A7-BD8E-A9DEFF88E2D3}" presName="descendantText" presStyleLbl="alignAcc1" presStyleIdx="3" presStyleCnt="5">
        <dgm:presLayoutVars>
          <dgm:bulletEnabled val="1"/>
        </dgm:presLayoutVars>
      </dgm:prSet>
      <dgm:spPr/>
    </dgm:pt>
    <dgm:pt modelId="{9C138E83-30E0-4AA3-86F1-A6A61064A076}" type="pres">
      <dgm:prSet presAssocID="{A0BA8025-6361-4BC1-9F21-6BD3D8DE3E0B}" presName="sp" presStyleCnt="0"/>
      <dgm:spPr/>
    </dgm:pt>
    <dgm:pt modelId="{996CEEFD-C7D8-4F58-A343-FB08188E1E1E}" type="pres">
      <dgm:prSet presAssocID="{F19B6D00-100C-4ECD-B52A-DE339244910C}" presName="composite" presStyleCnt="0"/>
      <dgm:spPr/>
    </dgm:pt>
    <dgm:pt modelId="{E171BA2C-598F-48D0-8549-406568AC1FB4}" type="pres">
      <dgm:prSet presAssocID="{F19B6D00-100C-4ECD-B52A-DE339244910C}" presName="parentText" presStyleLbl="alignNode1" presStyleIdx="4" presStyleCnt="5">
        <dgm:presLayoutVars>
          <dgm:chMax val="1"/>
          <dgm:bulletEnabled val="1"/>
        </dgm:presLayoutVars>
      </dgm:prSet>
      <dgm:spPr/>
    </dgm:pt>
    <dgm:pt modelId="{D7B73999-9BD1-4F6F-BE13-8C9E70BAB232}" type="pres">
      <dgm:prSet presAssocID="{F19B6D00-100C-4ECD-B52A-DE339244910C}" presName="descendantText" presStyleLbl="alignAcc1" presStyleIdx="4" presStyleCnt="5">
        <dgm:presLayoutVars>
          <dgm:bulletEnabled val="1"/>
        </dgm:presLayoutVars>
      </dgm:prSet>
      <dgm:spPr/>
    </dgm:pt>
  </dgm:ptLst>
  <dgm:cxnLst>
    <dgm:cxn modelId="{B4712029-5F99-4FA8-AC5E-BBE41544CE1E}" type="presOf" srcId="{31D8A1E2-7876-4F46-A955-38D5826C418F}" destId="{DAA6A5E4-ADB8-435A-9D7E-480AA66B28C0}" srcOrd="0" destOrd="0" presId="urn:microsoft.com/office/officeart/2005/8/layout/chevron2"/>
    <dgm:cxn modelId="{E6F3402E-8946-4916-905E-B6ACD752909B}" srcId="{4181B301-5876-48BD-8D1F-F940715253A8}" destId="{B83FEA67-4A63-4FB6-A9A4-5BB26A11FA62}" srcOrd="1" destOrd="0" parTransId="{0BBF6B5F-4B38-45DA-A1E7-DA37D4C23A13}" sibTransId="{C308014A-8638-47A4-B37D-D5C880BAA400}"/>
    <dgm:cxn modelId="{D284E73E-8305-4694-9A7D-87F5C6EDCC51}" srcId="{4181B301-5876-48BD-8D1F-F940715253A8}" destId="{3EF74777-C06F-41A1-9ACD-019601CD8462}" srcOrd="2" destOrd="0" parTransId="{643BB8A1-DEC3-4325-844D-CE3FB313988B}" sibTransId="{DE082F82-E12B-40DF-A893-36354DC31219}"/>
    <dgm:cxn modelId="{A90BC563-36C0-4CB9-B48F-B4B2A3F1754C}" type="presOf" srcId="{C3AE67BE-E8C2-4FB7-9FA9-404A710C89E1}" destId="{6FEEBDF4-E28B-4968-A94C-5CCFB4A82FD7}" srcOrd="0" destOrd="0" presId="urn:microsoft.com/office/officeart/2005/8/layout/chevron2"/>
    <dgm:cxn modelId="{98EF0E48-8E63-432D-B5EC-E69D9C35A96E}" type="presOf" srcId="{8334F229-0723-423B-A521-95BD69E69A0F}" destId="{1930C84D-BD8E-4945-AC63-4C6E659DF8DF}" srcOrd="0" destOrd="0" presId="urn:microsoft.com/office/officeart/2005/8/layout/chevron2"/>
    <dgm:cxn modelId="{07A66970-6C6C-45F9-A390-26BB525FBED2}" type="presOf" srcId="{DEEEB9B7-4E64-41A7-BD8E-A9DEFF88E2D3}" destId="{3535A2D1-FB45-4EBF-9A86-975B226D5B05}" srcOrd="0" destOrd="0" presId="urn:microsoft.com/office/officeart/2005/8/layout/chevron2"/>
    <dgm:cxn modelId="{8B28C350-26E0-433F-8D98-AF113225EBD7}" srcId="{F19B6D00-100C-4ECD-B52A-DE339244910C}" destId="{87798B22-E137-4B74-A16F-23CFA227EEA2}" srcOrd="0" destOrd="0" parTransId="{4631AA5B-ED1E-4814-8191-AEE0FE943BD1}" sibTransId="{8F1DA1A1-570B-4E14-B274-6C223AA8BEB7}"/>
    <dgm:cxn modelId="{25635754-2D55-4871-8921-CAC3FF94C50C}" srcId="{B83FEA67-4A63-4FB6-A9A4-5BB26A11FA62}" destId="{0994662D-24D5-4E6F-B9D1-304CEB62E288}" srcOrd="0" destOrd="0" parTransId="{6B77EE9D-E292-4F51-960B-956F3B63D0BE}" sibTransId="{690ABC8E-4D99-4A8C-B090-87A484E8EE92}"/>
    <dgm:cxn modelId="{E441158E-EA8D-4F62-BF1B-306D7BCEFBC1}" type="presOf" srcId="{0994662D-24D5-4E6F-B9D1-304CEB62E288}" destId="{721A5357-D1F3-4C81-B022-E43E805BD383}" srcOrd="0" destOrd="0" presId="urn:microsoft.com/office/officeart/2005/8/layout/chevron2"/>
    <dgm:cxn modelId="{89032890-BB2B-4F13-8795-9F6F38359632}" type="presOf" srcId="{4181B301-5876-48BD-8D1F-F940715253A8}" destId="{7564B262-8139-471E-A631-A8CD91C67BE7}" srcOrd="0" destOrd="0" presId="urn:microsoft.com/office/officeart/2005/8/layout/chevron2"/>
    <dgm:cxn modelId="{B6A38893-B125-4CC7-9C6F-9E4EEA8957C7}" srcId="{DEEEB9B7-4E64-41A7-BD8E-A9DEFF88E2D3}" destId="{C3AE67BE-E8C2-4FB7-9FA9-404A710C89E1}" srcOrd="0" destOrd="0" parTransId="{8CD9BFBB-AB69-4688-89E2-D5CE99877A35}" sibTransId="{2AACC928-EDA4-4B63-8C4E-0F457F5824A8}"/>
    <dgm:cxn modelId="{BF81599E-4763-4370-AAF2-2B46B3A9F705}" srcId="{3EF74777-C06F-41A1-9ACD-019601CD8462}" destId="{31D8A1E2-7876-4F46-A955-38D5826C418F}" srcOrd="0" destOrd="0" parTransId="{A8064DFA-137F-4486-8106-C04F29393197}" sibTransId="{B251E084-977F-4FF7-B6DE-46C9A45BEAA2}"/>
    <dgm:cxn modelId="{3418F5BB-FF0B-438D-B8EC-776ECBA092B9}" type="presOf" srcId="{B83FEA67-4A63-4FB6-A9A4-5BB26A11FA62}" destId="{3187E39B-D114-4C72-8AC4-C89EDBF4715C}" srcOrd="0" destOrd="0" presId="urn:microsoft.com/office/officeart/2005/8/layout/chevron2"/>
    <dgm:cxn modelId="{DB0132C8-6AEB-4D50-99E0-1C43C6C89B68}" type="presOf" srcId="{F19B6D00-100C-4ECD-B52A-DE339244910C}" destId="{E171BA2C-598F-48D0-8549-406568AC1FB4}" srcOrd="0" destOrd="0" presId="urn:microsoft.com/office/officeart/2005/8/layout/chevron2"/>
    <dgm:cxn modelId="{B34A33C9-680E-462B-BC1C-7A8E1C68E1C8}" srcId="{4181B301-5876-48BD-8D1F-F940715253A8}" destId="{DEEEB9B7-4E64-41A7-BD8E-A9DEFF88E2D3}" srcOrd="3" destOrd="0" parTransId="{A07FABE2-3E84-4831-96EA-B52E26B866C3}" sibTransId="{A0BA8025-6361-4BC1-9F21-6BD3D8DE3E0B}"/>
    <dgm:cxn modelId="{11C9AACE-5BFF-4735-A9B6-3EDD55742034}" srcId="{8334F229-0723-423B-A521-95BD69E69A0F}" destId="{44275228-789F-4B6D-B5A8-D09A71AB4F5C}" srcOrd="0" destOrd="0" parTransId="{741F67A4-E14F-4405-A480-BECC422C6D8E}" sibTransId="{AAEE696F-AF99-450C-B3FD-01BE03895413}"/>
    <dgm:cxn modelId="{D382E1DB-47BF-41B1-AE71-202BFDCC6E54}" type="presOf" srcId="{44275228-789F-4B6D-B5A8-D09A71AB4F5C}" destId="{C24A11B2-430D-4248-B35D-EB34D9102E90}" srcOrd="0" destOrd="0" presId="urn:microsoft.com/office/officeart/2005/8/layout/chevron2"/>
    <dgm:cxn modelId="{72046FE7-F7A1-44A6-88C3-45B9AB0744F1}" type="presOf" srcId="{87798B22-E137-4B74-A16F-23CFA227EEA2}" destId="{D7B73999-9BD1-4F6F-BE13-8C9E70BAB232}" srcOrd="0" destOrd="0" presId="urn:microsoft.com/office/officeart/2005/8/layout/chevron2"/>
    <dgm:cxn modelId="{BBEFECF3-74D1-4306-8F54-E13F2FF58928}" srcId="{4181B301-5876-48BD-8D1F-F940715253A8}" destId="{F19B6D00-100C-4ECD-B52A-DE339244910C}" srcOrd="4" destOrd="0" parTransId="{ECF59C03-20D3-4666-9C6E-72DE84074BEF}" sibTransId="{5E6A56A5-EBA6-4D95-9EF5-171F02FC64E7}"/>
    <dgm:cxn modelId="{D5837AF6-69D5-4213-B926-7CD7C5661B31}" srcId="{4181B301-5876-48BD-8D1F-F940715253A8}" destId="{8334F229-0723-423B-A521-95BD69E69A0F}" srcOrd="0" destOrd="0" parTransId="{67F0B157-C434-4DB4-8BCE-87BF82017037}" sibTransId="{3AAFE4C3-72C6-40E8-BD2B-0790C785CD3B}"/>
    <dgm:cxn modelId="{09C2EDFD-75EC-49A9-8426-64B88BA1BB37}" type="presOf" srcId="{3EF74777-C06F-41A1-9ACD-019601CD8462}" destId="{62FB225A-FEC6-4718-913B-759733341AD2}" srcOrd="0" destOrd="0" presId="urn:microsoft.com/office/officeart/2005/8/layout/chevron2"/>
    <dgm:cxn modelId="{5D4385AB-1F9F-48E3-84A7-0E69256D6DB8}" type="presParOf" srcId="{7564B262-8139-471E-A631-A8CD91C67BE7}" destId="{BB9252E6-6DBB-4F3D-94D6-E7E7D5170795}" srcOrd="0" destOrd="0" presId="urn:microsoft.com/office/officeart/2005/8/layout/chevron2"/>
    <dgm:cxn modelId="{377C22E6-555A-4930-9941-A76698896CB3}" type="presParOf" srcId="{BB9252E6-6DBB-4F3D-94D6-E7E7D5170795}" destId="{1930C84D-BD8E-4945-AC63-4C6E659DF8DF}" srcOrd="0" destOrd="0" presId="urn:microsoft.com/office/officeart/2005/8/layout/chevron2"/>
    <dgm:cxn modelId="{14281DD3-0064-494C-AE89-46630856E769}" type="presParOf" srcId="{BB9252E6-6DBB-4F3D-94D6-E7E7D5170795}" destId="{C24A11B2-430D-4248-B35D-EB34D9102E90}" srcOrd="1" destOrd="0" presId="urn:microsoft.com/office/officeart/2005/8/layout/chevron2"/>
    <dgm:cxn modelId="{74150E8F-1B0C-4E7D-840B-4F455826D337}" type="presParOf" srcId="{7564B262-8139-471E-A631-A8CD91C67BE7}" destId="{C09A046C-C8F5-45AC-B8AC-16184E4E3E15}" srcOrd="1" destOrd="0" presId="urn:microsoft.com/office/officeart/2005/8/layout/chevron2"/>
    <dgm:cxn modelId="{CF46D3D7-73A8-4765-A6A7-106776421EBA}" type="presParOf" srcId="{7564B262-8139-471E-A631-A8CD91C67BE7}" destId="{7074FD09-5A4C-497D-A349-1DC9D569F80A}" srcOrd="2" destOrd="0" presId="urn:microsoft.com/office/officeart/2005/8/layout/chevron2"/>
    <dgm:cxn modelId="{75A7F8E1-94F2-4A61-AC93-FB66A2F50B97}" type="presParOf" srcId="{7074FD09-5A4C-497D-A349-1DC9D569F80A}" destId="{3187E39B-D114-4C72-8AC4-C89EDBF4715C}" srcOrd="0" destOrd="0" presId="urn:microsoft.com/office/officeart/2005/8/layout/chevron2"/>
    <dgm:cxn modelId="{FD479D04-5CBC-4EC0-AEE9-564C2B46DD44}" type="presParOf" srcId="{7074FD09-5A4C-497D-A349-1DC9D569F80A}" destId="{721A5357-D1F3-4C81-B022-E43E805BD383}" srcOrd="1" destOrd="0" presId="urn:microsoft.com/office/officeart/2005/8/layout/chevron2"/>
    <dgm:cxn modelId="{5CAA986B-D912-42A8-8297-34BE49085B55}" type="presParOf" srcId="{7564B262-8139-471E-A631-A8CD91C67BE7}" destId="{17B62BFB-FAED-4300-9C05-B3CA77599DC4}" srcOrd="3" destOrd="0" presId="urn:microsoft.com/office/officeart/2005/8/layout/chevron2"/>
    <dgm:cxn modelId="{14D87E33-423F-4E85-9D1D-91C34FB5689B}" type="presParOf" srcId="{7564B262-8139-471E-A631-A8CD91C67BE7}" destId="{11CB2ABC-10D6-436A-B65D-F21F8B64BC70}" srcOrd="4" destOrd="0" presId="urn:microsoft.com/office/officeart/2005/8/layout/chevron2"/>
    <dgm:cxn modelId="{0DA0E480-07EE-4BA4-ACC7-95DB5620AE3E}" type="presParOf" srcId="{11CB2ABC-10D6-436A-B65D-F21F8B64BC70}" destId="{62FB225A-FEC6-4718-913B-759733341AD2}" srcOrd="0" destOrd="0" presId="urn:microsoft.com/office/officeart/2005/8/layout/chevron2"/>
    <dgm:cxn modelId="{5EC1A33C-4B86-43F0-A781-658734A02BAB}" type="presParOf" srcId="{11CB2ABC-10D6-436A-B65D-F21F8B64BC70}" destId="{DAA6A5E4-ADB8-435A-9D7E-480AA66B28C0}" srcOrd="1" destOrd="0" presId="urn:microsoft.com/office/officeart/2005/8/layout/chevron2"/>
    <dgm:cxn modelId="{766565A7-E02C-4ABC-A7A1-65304C129767}" type="presParOf" srcId="{7564B262-8139-471E-A631-A8CD91C67BE7}" destId="{5E4FF39E-33BF-486A-9A40-AAED3BD3F9A1}" srcOrd="5" destOrd="0" presId="urn:microsoft.com/office/officeart/2005/8/layout/chevron2"/>
    <dgm:cxn modelId="{22C78E12-BDE2-4946-A3FF-3EFB0EF712C6}" type="presParOf" srcId="{7564B262-8139-471E-A631-A8CD91C67BE7}" destId="{ACBF9E03-5AB8-4878-94B0-EE3346FDF830}" srcOrd="6" destOrd="0" presId="urn:microsoft.com/office/officeart/2005/8/layout/chevron2"/>
    <dgm:cxn modelId="{0822C72A-A924-4EDB-A2B5-54EC33719E95}" type="presParOf" srcId="{ACBF9E03-5AB8-4878-94B0-EE3346FDF830}" destId="{3535A2D1-FB45-4EBF-9A86-975B226D5B05}" srcOrd="0" destOrd="0" presId="urn:microsoft.com/office/officeart/2005/8/layout/chevron2"/>
    <dgm:cxn modelId="{CD8D4C24-E295-463A-8FA7-36275CD56ED1}" type="presParOf" srcId="{ACBF9E03-5AB8-4878-94B0-EE3346FDF830}" destId="{6FEEBDF4-E28B-4968-A94C-5CCFB4A82FD7}" srcOrd="1" destOrd="0" presId="urn:microsoft.com/office/officeart/2005/8/layout/chevron2"/>
    <dgm:cxn modelId="{C6715D67-C36C-4B30-A6B5-37535295B78C}" type="presParOf" srcId="{7564B262-8139-471E-A631-A8CD91C67BE7}" destId="{9C138E83-30E0-4AA3-86F1-A6A61064A076}" srcOrd="7" destOrd="0" presId="urn:microsoft.com/office/officeart/2005/8/layout/chevron2"/>
    <dgm:cxn modelId="{F5BC70CC-3F91-4281-898C-3F9159CE6757}" type="presParOf" srcId="{7564B262-8139-471E-A631-A8CD91C67BE7}" destId="{996CEEFD-C7D8-4F58-A343-FB08188E1E1E}" srcOrd="8" destOrd="0" presId="urn:microsoft.com/office/officeart/2005/8/layout/chevron2"/>
    <dgm:cxn modelId="{FC10B0A3-353A-4F43-A83D-7FF2D5F73FA0}" type="presParOf" srcId="{996CEEFD-C7D8-4F58-A343-FB08188E1E1E}" destId="{E171BA2C-598F-48D0-8549-406568AC1FB4}" srcOrd="0" destOrd="0" presId="urn:microsoft.com/office/officeart/2005/8/layout/chevron2"/>
    <dgm:cxn modelId="{72EE09D8-0B4E-4157-A21E-C093DF98F070}" type="presParOf" srcId="{996CEEFD-C7D8-4F58-A343-FB08188E1E1E}" destId="{D7B73999-9BD1-4F6F-BE13-8C9E70BAB23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100"/>
            <a:t>1</a:t>
          </a:r>
        </a:p>
      </dgm:t>
    </dgm:pt>
    <dgm:pt modelId="{67F0B157-C434-4DB4-8BCE-87BF82017037}" type="parTrans" cxnId="{D5837AF6-69D5-4213-B926-7CD7C5661B31}">
      <dgm:prSet/>
      <dgm:spPr/>
      <dgm:t>
        <a:bodyPr/>
        <a:lstStyle/>
        <a:p>
          <a:endParaRPr lang="pt-BR" sz="2100"/>
        </a:p>
      </dgm:t>
    </dgm:pt>
    <dgm:pt modelId="{3AAFE4C3-72C6-40E8-BD2B-0790C785CD3B}" type="sibTrans" cxnId="{D5837AF6-69D5-4213-B926-7CD7C5661B31}">
      <dgm:prSet/>
      <dgm:spPr/>
      <dgm:t>
        <a:bodyPr/>
        <a:lstStyle/>
        <a:p>
          <a:endParaRPr lang="pt-BR" sz="2100"/>
        </a:p>
      </dgm:t>
    </dgm:pt>
    <dgm:pt modelId="{44275228-789F-4B6D-B5A8-D09A71AB4F5C}">
      <dgm:prSet phldrT="[Texto]" custT="1"/>
      <dgm:spPr/>
      <dgm:t>
        <a:bodyPr/>
        <a:lstStyle/>
        <a:p>
          <a:r>
            <a:rPr lang="pt-BR" sz="2100"/>
            <a:t>Evite tocar as lentes dos óculos de segurança após o uso, pois estarão bastante contaminados</a:t>
          </a:r>
        </a:p>
      </dgm:t>
    </dgm:pt>
    <dgm:pt modelId="{741F67A4-E14F-4405-A480-BECC422C6D8E}" type="parTrans" cxnId="{11C9AACE-5BFF-4735-A9B6-3EDD55742034}">
      <dgm:prSet/>
      <dgm:spPr/>
      <dgm:t>
        <a:bodyPr/>
        <a:lstStyle/>
        <a:p>
          <a:endParaRPr lang="pt-BR" sz="2100"/>
        </a:p>
      </dgm:t>
    </dgm:pt>
    <dgm:pt modelId="{AAEE696F-AF99-450C-B3FD-01BE03895413}" type="sibTrans" cxnId="{11C9AACE-5BFF-4735-A9B6-3EDD55742034}">
      <dgm:prSet/>
      <dgm:spPr/>
      <dgm:t>
        <a:bodyPr/>
        <a:lstStyle/>
        <a:p>
          <a:endParaRPr lang="pt-BR" sz="2100"/>
        </a:p>
      </dgm:t>
    </dgm:pt>
    <dgm:pt modelId="{60157811-66A2-4878-AD98-12D5A2096025}">
      <dgm:prSet phldrT="[Texto]" custT="1"/>
      <dgm:spPr/>
      <dgm:t>
        <a:bodyPr/>
        <a:lstStyle/>
        <a:p>
          <a:r>
            <a:rPr lang="pt-BR" sz="2100" dirty="0"/>
            <a:t>2</a:t>
          </a:r>
        </a:p>
      </dgm:t>
    </dgm:pt>
    <dgm:pt modelId="{691C3ABE-5484-49A6-92EE-DBD0004BBDE5}" type="parTrans" cxnId="{AE14DC9E-8F98-4A1E-8FAB-A933980AC41C}">
      <dgm:prSet/>
      <dgm:spPr/>
      <dgm:t>
        <a:bodyPr/>
        <a:lstStyle/>
        <a:p>
          <a:endParaRPr lang="pt-BR" sz="2100"/>
        </a:p>
      </dgm:t>
    </dgm:pt>
    <dgm:pt modelId="{59DFC1C1-023E-496C-9019-FC2522A0AFE7}" type="sibTrans" cxnId="{AE14DC9E-8F98-4A1E-8FAB-A933980AC41C}">
      <dgm:prSet/>
      <dgm:spPr/>
      <dgm:t>
        <a:bodyPr/>
        <a:lstStyle/>
        <a:p>
          <a:endParaRPr lang="pt-BR" sz="2100"/>
        </a:p>
      </dgm:t>
    </dgm:pt>
    <dgm:pt modelId="{68FAD9ED-69C4-42D6-8A8F-68D3E588E525}">
      <dgm:prSet phldrT="[Texto]" custT="1"/>
      <dgm:spPr/>
      <dgm:t>
        <a:bodyPr/>
        <a:lstStyle/>
        <a:p>
          <a:r>
            <a:rPr lang="pt-BR" sz="2100"/>
            <a:t>Dê preferência àqueles com lentes </a:t>
          </a:r>
          <a:r>
            <a:rPr lang="pt-BR" sz="2100" err="1"/>
            <a:t>anti-embaçantes</a:t>
          </a:r>
          <a:r>
            <a:rPr lang="pt-BR" sz="2100"/>
            <a:t> </a:t>
          </a:r>
        </a:p>
      </dgm:t>
    </dgm:pt>
    <dgm:pt modelId="{5D8B9C5A-481A-4E1F-817C-E908DBF8096D}" type="parTrans" cxnId="{FC6CD38A-FCAB-4DE2-8217-6A686CFD8C58}">
      <dgm:prSet/>
      <dgm:spPr/>
      <dgm:t>
        <a:bodyPr/>
        <a:lstStyle/>
        <a:p>
          <a:endParaRPr lang="pt-BR" sz="2100"/>
        </a:p>
      </dgm:t>
    </dgm:pt>
    <dgm:pt modelId="{1C045F63-3C20-42FE-8422-57936A59F9FF}" type="sibTrans" cxnId="{FC6CD38A-FCAB-4DE2-8217-6A686CFD8C58}">
      <dgm:prSet/>
      <dgm:spPr/>
      <dgm:t>
        <a:bodyPr/>
        <a:lstStyle/>
        <a:p>
          <a:endParaRPr lang="pt-BR" sz="2100"/>
        </a:p>
      </dgm:t>
    </dgm:pt>
    <dgm:pt modelId="{3EF74777-C06F-41A1-9ACD-019601CD8462}">
      <dgm:prSet custT="1"/>
      <dgm:spPr/>
      <dgm:t>
        <a:bodyPr/>
        <a:lstStyle/>
        <a:p>
          <a:r>
            <a:rPr lang="pt-BR" sz="2100" dirty="0"/>
            <a:t>3</a:t>
          </a:r>
        </a:p>
      </dgm:t>
    </dgm:pt>
    <dgm:pt modelId="{643BB8A1-DEC3-4325-844D-CE3FB313988B}" type="parTrans" cxnId="{D284E73E-8305-4694-9A7D-87F5C6EDCC51}">
      <dgm:prSet/>
      <dgm:spPr/>
      <dgm:t>
        <a:bodyPr/>
        <a:lstStyle/>
        <a:p>
          <a:endParaRPr lang="pt-BR" sz="2100"/>
        </a:p>
      </dgm:t>
    </dgm:pt>
    <dgm:pt modelId="{DE082F82-E12B-40DF-A893-36354DC31219}" type="sibTrans" cxnId="{D284E73E-8305-4694-9A7D-87F5C6EDCC51}">
      <dgm:prSet/>
      <dgm:spPr/>
      <dgm:t>
        <a:bodyPr/>
        <a:lstStyle/>
        <a:p>
          <a:endParaRPr lang="pt-BR" sz="2100"/>
        </a:p>
      </dgm:t>
    </dgm:pt>
    <dgm:pt modelId="{31D8A1E2-7876-4F46-A955-38D5826C418F}">
      <dgm:prSet custT="1"/>
      <dgm:spPr/>
      <dgm:t>
        <a:bodyPr/>
        <a:lstStyle/>
        <a:p>
          <a:r>
            <a:rPr lang="pt-BR" sz="2100" b="0" u="none"/>
            <a:t>Existem óculos de proteção específicos para aplicação de laser</a:t>
          </a:r>
        </a:p>
      </dgm:t>
    </dgm:pt>
    <dgm:pt modelId="{A8064DFA-137F-4486-8106-C04F29393197}" type="parTrans" cxnId="{BF81599E-4763-4370-AAF2-2B46B3A9F705}">
      <dgm:prSet/>
      <dgm:spPr/>
      <dgm:t>
        <a:bodyPr/>
        <a:lstStyle/>
        <a:p>
          <a:endParaRPr lang="pt-BR" sz="2100"/>
        </a:p>
      </dgm:t>
    </dgm:pt>
    <dgm:pt modelId="{B251E084-977F-4FF7-B6DE-46C9A45BEAA2}" type="sibTrans" cxnId="{BF81599E-4763-4370-AAF2-2B46B3A9F705}">
      <dgm:prSet/>
      <dgm:spPr/>
      <dgm:t>
        <a:bodyPr/>
        <a:lstStyle/>
        <a:p>
          <a:endParaRPr lang="pt-BR" sz="2100"/>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3">
        <dgm:presLayoutVars>
          <dgm:chMax val="1"/>
          <dgm:bulletEnabled val="1"/>
        </dgm:presLayoutVars>
      </dgm:prSet>
      <dgm:spPr/>
    </dgm:pt>
    <dgm:pt modelId="{C24A11B2-430D-4248-B35D-EB34D9102E90}" type="pres">
      <dgm:prSet presAssocID="{8334F229-0723-423B-A521-95BD69E69A0F}" presName="descendantText" presStyleLbl="alignAcc1" presStyleIdx="0" presStyleCnt="3">
        <dgm:presLayoutVars>
          <dgm:bulletEnabled val="1"/>
        </dgm:presLayoutVars>
      </dgm:prSet>
      <dgm:spPr/>
    </dgm:pt>
    <dgm:pt modelId="{C09A046C-C8F5-45AC-B8AC-16184E4E3E15}" type="pres">
      <dgm:prSet presAssocID="{3AAFE4C3-72C6-40E8-BD2B-0790C785CD3B}" presName="sp" presStyleCnt="0"/>
      <dgm:spPr/>
    </dgm:pt>
    <dgm:pt modelId="{0C7D9016-6F0E-4E45-9E31-290DBA510DFE}" type="pres">
      <dgm:prSet presAssocID="{60157811-66A2-4878-AD98-12D5A2096025}" presName="composite" presStyleCnt="0"/>
      <dgm:spPr/>
    </dgm:pt>
    <dgm:pt modelId="{95523AB1-63F8-4C01-A316-38B33DB7063D}" type="pres">
      <dgm:prSet presAssocID="{60157811-66A2-4878-AD98-12D5A2096025}" presName="parentText" presStyleLbl="alignNode1" presStyleIdx="1" presStyleCnt="3">
        <dgm:presLayoutVars>
          <dgm:chMax val="1"/>
          <dgm:bulletEnabled val="1"/>
        </dgm:presLayoutVars>
      </dgm:prSet>
      <dgm:spPr/>
    </dgm:pt>
    <dgm:pt modelId="{8801F2E0-8ABA-4AB7-A23F-1A662FA3CF5B}" type="pres">
      <dgm:prSet presAssocID="{60157811-66A2-4878-AD98-12D5A2096025}" presName="descendantText" presStyleLbl="alignAcc1" presStyleIdx="1" presStyleCnt="3">
        <dgm:presLayoutVars>
          <dgm:bulletEnabled val="1"/>
        </dgm:presLayoutVars>
      </dgm:prSet>
      <dgm:spPr/>
    </dgm:pt>
    <dgm:pt modelId="{ABD7764A-8584-4629-AF85-FB20EECBA346}" type="pres">
      <dgm:prSet presAssocID="{59DFC1C1-023E-496C-9019-FC2522A0AFE7}"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2" presStyleCnt="3">
        <dgm:presLayoutVars>
          <dgm:chMax val="1"/>
          <dgm:bulletEnabled val="1"/>
        </dgm:presLayoutVars>
      </dgm:prSet>
      <dgm:spPr/>
    </dgm:pt>
    <dgm:pt modelId="{DAA6A5E4-ADB8-435A-9D7E-480AA66B28C0}" type="pres">
      <dgm:prSet presAssocID="{3EF74777-C06F-41A1-9ACD-019601CD8462}" presName="descendantText" presStyleLbl="alignAcc1" presStyleIdx="2" presStyleCnt="3">
        <dgm:presLayoutVars>
          <dgm:bulletEnabled val="1"/>
        </dgm:presLayoutVars>
      </dgm:prSet>
      <dgm:spPr/>
    </dgm:pt>
  </dgm:ptLst>
  <dgm:cxnLst>
    <dgm:cxn modelId="{C246200F-AA14-4B3C-869E-280C6B0E7E95}" type="presOf" srcId="{44275228-789F-4B6D-B5A8-D09A71AB4F5C}" destId="{C24A11B2-430D-4248-B35D-EB34D9102E90}" srcOrd="0" destOrd="0" presId="urn:microsoft.com/office/officeart/2005/8/layout/chevron2"/>
    <dgm:cxn modelId="{D284E73E-8305-4694-9A7D-87F5C6EDCC51}" srcId="{4181B301-5876-48BD-8D1F-F940715253A8}" destId="{3EF74777-C06F-41A1-9ACD-019601CD8462}" srcOrd="2" destOrd="0" parTransId="{643BB8A1-DEC3-4325-844D-CE3FB313988B}" sibTransId="{DE082F82-E12B-40DF-A893-36354DC31219}"/>
    <dgm:cxn modelId="{03E8374C-F630-452C-BF80-FDE3902B9F05}" type="presOf" srcId="{8334F229-0723-423B-A521-95BD69E69A0F}" destId="{1930C84D-BD8E-4945-AC63-4C6E659DF8DF}" srcOrd="0" destOrd="0" presId="urn:microsoft.com/office/officeart/2005/8/layout/chevron2"/>
    <dgm:cxn modelId="{74F5574E-100B-4AF0-96C9-DB3123FB24E1}" type="presOf" srcId="{4181B301-5876-48BD-8D1F-F940715253A8}" destId="{7564B262-8139-471E-A631-A8CD91C67BE7}" srcOrd="0" destOrd="0" presId="urn:microsoft.com/office/officeart/2005/8/layout/chevron2"/>
    <dgm:cxn modelId="{FC6CD38A-FCAB-4DE2-8217-6A686CFD8C58}" srcId="{60157811-66A2-4878-AD98-12D5A2096025}" destId="{68FAD9ED-69C4-42D6-8A8F-68D3E588E525}" srcOrd="0" destOrd="0" parTransId="{5D8B9C5A-481A-4E1F-817C-E908DBF8096D}" sibTransId="{1C045F63-3C20-42FE-8422-57936A59F9FF}"/>
    <dgm:cxn modelId="{BF81599E-4763-4370-AAF2-2B46B3A9F705}" srcId="{3EF74777-C06F-41A1-9ACD-019601CD8462}" destId="{31D8A1E2-7876-4F46-A955-38D5826C418F}" srcOrd="0" destOrd="0" parTransId="{A8064DFA-137F-4486-8106-C04F29393197}" sibTransId="{B251E084-977F-4FF7-B6DE-46C9A45BEAA2}"/>
    <dgm:cxn modelId="{AE14DC9E-8F98-4A1E-8FAB-A933980AC41C}" srcId="{4181B301-5876-48BD-8D1F-F940715253A8}" destId="{60157811-66A2-4878-AD98-12D5A2096025}" srcOrd="1" destOrd="0" parTransId="{691C3ABE-5484-49A6-92EE-DBD0004BBDE5}" sibTransId="{59DFC1C1-023E-496C-9019-FC2522A0AFE7}"/>
    <dgm:cxn modelId="{B7E966A9-F845-43EC-BFBD-F1A2204A8632}" type="presOf" srcId="{68FAD9ED-69C4-42D6-8A8F-68D3E588E525}" destId="{8801F2E0-8ABA-4AB7-A23F-1A662FA3CF5B}" srcOrd="0" destOrd="0" presId="urn:microsoft.com/office/officeart/2005/8/layout/chevron2"/>
    <dgm:cxn modelId="{703471C6-7610-4D68-9E94-5FC8089B1F36}" type="presOf" srcId="{31D8A1E2-7876-4F46-A955-38D5826C418F}" destId="{DAA6A5E4-ADB8-435A-9D7E-480AA66B28C0}" srcOrd="0" destOrd="0" presId="urn:microsoft.com/office/officeart/2005/8/layout/chevron2"/>
    <dgm:cxn modelId="{11C9AACE-5BFF-4735-A9B6-3EDD55742034}" srcId="{8334F229-0723-423B-A521-95BD69E69A0F}" destId="{44275228-789F-4B6D-B5A8-D09A71AB4F5C}" srcOrd="0" destOrd="0" parTransId="{741F67A4-E14F-4405-A480-BECC422C6D8E}" sibTransId="{AAEE696F-AF99-450C-B3FD-01BE03895413}"/>
    <dgm:cxn modelId="{D5837AF6-69D5-4213-B926-7CD7C5661B31}" srcId="{4181B301-5876-48BD-8D1F-F940715253A8}" destId="{8334F229-0723-423B-A521-95BD69E69A0F}" srcOrd="0" destOrd="0" parTransId="{67F0B157-C434-4DB4-8BCE-87BF82017037}" sibTransId="{3AAFE4C3-72C6-40E8-BD2B-0790C785CD3B}"/>
    <dgm:cxn modelId="{BDC108FA-391A-44A3-AE7A-50FAC6BF2DB7}" type="presOf" srcId="{60157811-66A2-4878-AD98-12D5A2096025}" destId="{95523AB1-63F8-4C01-A316-38B33DB7063D}" srcOrd="0" destOrd="0" presId="urn:microsoft.com/office/officeart/2005/8/layout/chevron2"/>
    <dgm:cxn modelId="{868B6CFF-2649-445F-9352-65C24F6F17F9}" type="presOf" srcId="{3EF74777-C06F-41A1-9ACD-019601CD8462}" destId="{62FB225A-FEC6-4718-913B-759733341AD2}" srcOrd="0" destOrd="0" presId="urn:microsoft.com/office/officeart/2005/8/layout/chevron2"/>
    <dgm:cxn modelId="{C3A4E9D5-6805-4EA5-9A2F-5F9AB4D6DB46}" type="presParOf" srcId="{7564B262-8139-471E-A631-A8CD91C67BE7}" destId="{BB9252E6-6DBB-4F3D-94D6-E7E7D5170795}" srcOrd="0" destOrd="0" presId="urn:microsoft.com/office/officeart/2005/8/layout/chevron2"/>
    <dgm:cxn modelId="{226BFCC6-1D30-4DFD-970B-75AA702F9AC4}" type="presParOf" srcId="{BB9252E6-6DBB-4F3D-94D6-E7E7D5170795}" destId="{1930C84D-BD8E-4945-AC63-4C6E659DF8DF}" srcOrd="0" destOrd="0" presId="urn:microsoft.com/office/officeart/2005/8/layout/chevron2"/>
    <dgm:cxn modelId="{22A8D14A-FCF1-4455-A1D6-41F0ED9BBA8B}" type="presParOf" srcId="{BB9252E6-6DBB-4F3D-94D6-E7E7D5170795}" destId="{C24A11B2-430D-4248-B35D-EB34D9102E90}" srcOrd="1" destOrd="0" presId="urn:microsoft.com/office/officeart/2005/8/layout/chevron2"/>
    <dgm:cxn modelId="{0185D821-4511-47B5-9896-66869AE62D54}" type="presParOf" srcId="{7564B262-8139-471E-A631-A8CD91C67BE7}" destId="{C09A046C-C8F5-45AC-B8AC-16184E4E3E15}" srcOrd="1" destOrd="0" presId="urn:microsoft.com/office/officeart/2005/8/layout/chevron2"/>
    <dgm:cxn modelId="{9A26A955-0AB6-4FA8-B63F-E88C74814B7D}" type="presParOf" srcId="{7564B262-8139-471E-A631-A8CD91C67BE7}" destId="{0C7D9016-6F0E-4E45-9E31-290DBA510DFE}" srcOrd="2" destOrd="0" presId="urn:microsoft.com/office/officeart/2005/8/layout/chevron2"/>
    <dgm:cxn modelId="{BA46E2BE-82E4-4811-81CC-34FA48FCC78B}" type="presParOf" srcId="{0C7D9016-6F0E-4E45-9E31-290DBA510DFE}" destId="{95523AB1-63F8-4C01-A316-38B33DB7063D}" srcOrd="0" destOrd="0" presId="urn:microsoft.com/office/officeart/2005/8/layout/chevron2"/>
    <dgm:cxn modelId="{B7B2EE6A-E0AD-4FFD-9485-882F201349DB}" type="presParOf" srcId="{0C7D9016-6F0E-4E45-9E31-290DBA510DFE}" destId="{8801F2E0-8ABA-4AB7-A23F-1A662FA3CF5B}" srcOrd="1" destOrd="0" presId="urn:microsoft.com/office/officeart/2005/8/layout/chevron2"/>
    <dgm:cxn modelId="{7E1A3361-EB22-462C-B91C-01F287C1D75C}" type="presParOf" srcId="{7564B262-8139-471E-A631-A8CD91C67BE7}" destId="{ABD7764A-8584-4629-AF85-FB20EECBA346}" srcOrd="3" destOrd="0" presId="urn:microsoft.com/office/officeart/2005/8/layout/chevron2"/>
    <dgm:cxn modelId="{1955832F-A09A-49BE-B9F6-A2DE2386E34B}" type="presParOf" srcId="{7564B262-8139-471E-A631-A8CD91C67BE7}" destId="{11CB2ABC-10D6-436A-B65D-F21F8B64BC70}" srcOrd="4" destOrd="0" presId="urn:microsoft.com/office/officeart/2005/8/layout/chevron2"/>
    <dgm:cxn modelId="{B5C3E4EB-815F-4E73-B0B7-9F2169B622AA}" type="presParOf" srcId="{11CB2ABC-10D6-436A-B65D-F21F8B64BC70}" destId="{62FB225A-FEC6-4718-913B-759733341AD2}" srcOrd="0" destOrd="0" presId="urn:microsoft.com/office/officeart/2005/8/layout/chevron2"/>
    <dgm:cxn modelId="{8FFA493B-0434-406D-92BF-60E81DFC565C}" type="presParOf" srcId="{11CB2ABC-10D6-436A-B65D-F21F8B64BC70}" destId="{DAA6A5E4-ADB8-435A-9D7E-480AA66B28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100">
              <a:latin typeface="Corbel" panose="020B0503020204020204" pitchFamily="34" charset="0"/>
            </a:rPr>
            <a:t>1</a:t>
          </a:r>
        </a:p>
      </dgm:t>
    </dgm:pt>
    <dgm:pt modelId="{67F0B157-C434-4DB4-8BCE-87BF82017037}" type="parTrans" cxnId="{D5837AF6-69D5-4213-B926-7CD7C5661B31}">
      <dgm:prSet/>
      <dgm:spPr/>
      <dgm:t>
        <a:bodyPr/>
        <a:lstStyle/>
        <a:p>
          <a:endParaRPr lang="pt-BR" sz="2100">
            <a:latin typeface="Corbel" panose="020B0503020204020204" pitchFamily="34" charset="0"/>
          </a:endParaRPr>
        </a:p>
      </dgm:t>
    </dgm:pt>
    <dgm:pt modelId="{3AAFE4C3-72C6-40E8-BD2B-0790C785CD3B}" type="sibTrans" cxnId="{D5837AF6-69D5-4213-B926-7CD7C5661B31}">
      <dgm:prSet/>
      <dgm:spPr/>
      <dgm:t>
        <a:bodyPr/>
        <a:lstStyle/>
        <a:p>
          <a:endParaRPr lang="pt-BR" sz="2100">
            <a:latin typeface="Corbel" panose="020B0503020204020204" pitchFamily="34" charset="0"/>
          </a:endParaRPr>
        </a:p>
      </dgm:t>
    </dgm:pt>
    <dgm:pt modelId="{44275228-789F-4B6D-B5A8-D09A71AB4F5C}">
      <dgm:prSet phldrT="[Texto]" custT="1"/>
      <dgm:spPr/>
      <dgm:t>
        <a:bodyPr/>
        <a:lstStyle/>
        <a:p>
          <a:r>
            <a:rPr lang="pt-BR" sz="2100" dirty="0">
              <a:latin typeface="Corbel" panose="020B0503020204020204" pitchFamily="34" charset="0"/>
            </a:rPr>
            <a:t>A roupa não substitui a bata/jaleco/avental descartável</a:t>
          </a:r>
        </a:p>
      </dgm:t>
    </dgm:pt>
    <dgm:pt modelId="{741F67A4-E14F-4405-A480-BECC422C6D8E}" type="parTrans" cxnId="{11C9AACE-5BFF-4735-A9B6-3EDD55742034}">
      <dgm:prSet/>
      <dgm:spPr/>
      <dgm:t>
        <a:bodyPr/>
        <a:lstStyle/>
        <a:p>
          <a:endParaRPr lang="pt-BR" sz="2100">
            <a:latin typeface="Corbel" panose="020B0503020204020204" pitchFamily="34" charset="0"/>
          </a:endParaRPr>
        </a:p>
      </dgm:t>
    </dgm:pt>
    <dgm:pt modelId="{AAEE696F-AF99-450C-B3FD-01BE03895413}" type="sibTrans" cxnId="{11C9AACE-5BFF-4735-A9B6-3EDD55742034}">
      <dgm:prSet/>
      <dgm:spPr/>
      <dgm:t>
        <a:bodyPr/>
        <a:lstStyle/>
        <a:p>
          <a:endParaRPr lang="pt-BR" sz="2100">
            <a:latin typeface="Corbel" panose="020B0503020204020204" pitchFamily="34" charset="0"/>
          </a:endParaRPr>
        </a:p>
      </dgm:t>
    </dgm:pt>
    <dgm:pt modelId="{B83FEA67-4A63-4FB6-A9A4-5BB26A11FA62}">
      <dgm:prSet phldrT="[Texto]" custT="1"/>
      <dgm:spPr/>
      <dgm:t>
        <a:bodyPr/>
        <a:lstStyle/>
        <a:p>
          <a:r>
            <a:rPr lang="pt-BR" sz="2100">
              <a:latin typeface="Corbel" panose="020B0503020204020204" pitchFamily="34" charset="0"/>
            </a:rPr>
            <a:t>2</a:t>
          </a:r>
        </a:p>
      </dgm:t>
    </dgm:pt>
    <dgm:pt modelId="{0BBF6B5F-4B38-45DA-A1E7-DA37D4C23A13}" type="parTrans" cxnId="{E6F3402E-8946-4916-905E-B6ACD752909B}">
      <dgm:prSet/>
      <dgm:spPr/>
      <dgm:t>
        <a:bodyPr/>
        <a:lstStyle/>
        <a:p>
          <a:endParaRPr lang="pt-BR" sz="2100">
            <a:latin typeface="Corbel" panose="020B0503020204020204" pitchFamily="34" charset="0"/>
          </a:endParaRPr>
        </a:p>
      </dgm:t>
    </dgm:pt>
    <dgm:pt modelId="{C308014A-8638-47A4-B37D-D5C880BAA400}" type="sibTrans" cxnId="{E6F3402E-8946-4916-905E-B6ACD752909B}">
      <dgm:prSet/>
      <dgm:spPr/>
      <dgm:t>
        <a:bodyPr/>
        <a:lstStyle/>
        <a:p>
          <a:endParaRPr lang="pt-BR" sz="2100">
            <a:latin typeface="Corbel" panose="020B0503020204020204" pitchFamily="34" charset="0"/>
          </a:endParaRPr>
        </a:p>
      </dgm:t>
    </dgm:pt>
    <dgm:pt modelId="{0994662D-24D5-4E6F-B9D1-304CEB62E288}">
      <dgm:prSet phldrT="[Texto]" custT="1"/>
      <dgm:spPr/>
      <dgm:t>
        <a:bodyPr/>
        <a:lstStyle/>
        <a:p>
          <a:r>
            <a:rPr lang="pt-BR" sz="2100" dirty="0">
              <a:latin typeface="Corbel" panose="020B0503020204020204" pitchFamily="34" charset="0"/>
            </a:rPr>
            <a:t>Troque de bata/avental descartável sempre que houver contaminação visível por fluidos contaminados</a:t>
          </a:r>
        </a:p>
      </dgm:t>
    </dgm:pt>
    <dgm:pt modelId="{6B77EE9D-E292-4F51-960B-956F3B63D0BE}" type="parTrans" cxnId="{25635754-2D55-4871-8921-CAC3FF94C50C}">
      <dgm:prSet/>
      <dgm:spPr/>
      <dgm:t>
        <a:bodyPr/>
        <a:lstStyle/>
        <a:p>
          <a:endParaRPr lang="pt-BR" sz="2100">
            <a:latin typeface="Corbel" panose="020B0503020204020204" pitchFamily="34" charset="0"/>
          </a:endParaRPr>
        </a:p>
      </dgm:t>
    </dgm:pt>
    <dgm:pt modelId="{690ABC8E-4D99-4A8C-B090-87A484E8EE92}" type="sibTrans" cxnId="{25635754-2D55-4871-8921-CAC3FF94C50C}">
      <dgm:prSet/>
      <dgm:spPr/>
      <dgm:t>
        <a:bodyPr/>
        <a:lstStyle/>
        <a:p>
          <a:endParaRPr lang="pt-BR" sz="2100">
            <a:latin typeface="Corbel" panose="020B0503020204020204" pitchFamily="34" charset="0"/>
          </a:endParaRPr>
        </a:p>
      </dgm:t>
    </dgm:pt>
    <dgm:pt modelId="{60157811-66A2-4878-AD98-12D5A2096025}">
      <dgm:prSet phldrT="[Texto]" custT="1"/>
      <dgm:spPr/>
      <dgm:t>
        <a:bodyPr/>
        <a:lstStyle/>
        <a:p>
          <a:r>
            <a:rPr lang="pt-BR" sz="2100">
              <a:latin typeface="Corbel" panose="020B0503020204020204" pitchFamily="34" charset="0"/>
            </a:rPr>
            <a:t>3</a:t>
          </a:r>
        </a:p>
      </dgm:t>
    </dgm:pt>
    <dgm:pt modelId="{691C3ABE-5484-49A6-92EE-DBD0004BBDE5}" type="parTrans" cxnId="{AE14DC9E-8F98-4A1E-8FAB-A933980AC41C}">
      <dgm:prSet/>
      <dgm:spPr/>
      <dgm:t>
        <a:bodyPr/>
        <a:lstStyle/>
        <a:p>
          <a:endParaRPr lang="pt-BR" sz="2100">
            <a:latin typeface="Corbel" panose="020B0503020204020204" pitchFamily="34" charset="0"/>
          </a:endParaRPr>
        </a:p>
      </dgm:t>
    </dgm:pt>
    <dgm:pt modelId="{59DFC1C1-023E-496C-9019-FC2522A0AFE7}" type="sibTrans" cxnId="{AE14DC9E-8F98-4A1E-8FAB-A933980AC41C}">
      <dgm:prSet/>
      <dgm:spPr/>
      <dgm:t>
        <a:bodyPr/>
        <a:lstStyle/>
        <a:p>
          <a:endParaRPr lang="pt-BR" sz="2100">
            <a:latin typeface="Corbel" panose="020B0503020204020204" pitchFamily="34" charset="0"/>
          </a:endParaRPr>
        </a:p>
      </dgm:t>
    </dgm:pt>
    <dgm:pt modelId="{68FAD9ED-69C4-42D6-8A8F-68D3E588E525}">
      <dgm:prSet phldrT="[Texto]" custT="1"/>
      <dgm:spPr/>
      <dgm:t>
        <a:bodyPr/>
        <a:lstStyle/>
        <a:p>
          <a:r>
            <a:rPr lang="pt-BR" sz="2100" dirty="0">
              <a:latin typeface="Corbel" panose="020B0503020204020204" pitchFamily="34" charset="0"/>
            </a:rPr>
            <a:t>Devem ser retiradas na própria clínica/laboratório e, com pouca manipulação, dobradas pelo avesso e colocadas em sacos plásticos, sendo retirados apenas para lavagem, o avental deve ser descartado em lixo infectante </a:t>
          </a:r>
        </a:p>
      </dgm:t>
    </dgm:pt>
    <dgm:pt modelId="{5D8B9C5A-481A-4E1F-817C-E908DBF8096D}" type="parTrans" cxnId="{FC6CD38A-FCAB-4DE2-8217-6A686CFD8C58}">
      <dgm:prSet/>
      <dgm:spPr/>
      <dgm:t>
        <a:bodyPr/>
        <a:lstStyle/>
        <a:p>
          <a:endParaRPr lang="pt-BR" sz="2100">
            <a:latin typeface="Corbel" panose="020B0503020204020204" pitchFamily="34" charset="0"/>
          </a:endParaRPr>
        </a:p>
      </dgm:t>
    </dgm:pt>
    <dgm:pt modelId="{1C045F63-3C20-42FE-8422-57936A59F9FF}" type="sibTrans" cxnId="{FC6CD38A-FCAB-4DE2-8217-6A686CFD8C58}">
      <dgm:prSet/>
      <dgm:spPr/>
      <dgm:t>
        <a:bodyPr/>
        <a:lstStyle/>
        <a:p>
          <a:endParaRPr lang="pt-BR" sz="2100">
            <a:latin typeface="Corbel" panose="020B0503020204020204" pitchFamily="34" charset="0"/>
          </a:endParaRPr>
        </a:p>
      </dgm:t>
    </dgm:pt>
    <dgm:pt modelId="{3EF74777-C06F-41A1-9ACD-019601CD8462}">
      <dgm:prSet custT="1"/>
      <dgm:spPr/>
      <dgm:t>
        <a:bodyPr/>
        <a:lstStyle/>
        <a:p>
          <a:r>
            <a:rPr lang="pt-BR" sz="2100">
              <a:latin typeface="Corbel" panose="020B0503020204020204" pitchFamily="34" charset="0"/>
            </a:rPr>
            <a:t>4</a:t>
          </a:r>
        </a:p>
      </dgm:t>
    </dgm:pt>
    <dgm:pt modelId="{643BB8A1-DEC3-4325-844D-CE3FB313988B}" type="parTrans" cxnId="{D284E73E-8305-4694-9A7D-87F5C6EDCC51}">
      <dgm:prSet/>
      <dgm:spPr/>
      <dgm:t>
        <a:bodyPr/>
        <a:lstStyle/>
        <a:p>
          <a:endParaRPr lang="pt-BR" sz="2100">
            <a:latin typeface="Corbel" panose="020B0503020204020204" pitchFamily="34" charset="0"/>
          </a:endParaRPr>
        </a:p>
      </dgm:t>
    </dgm:pt>
    <dgm:pt modelId="{DE082F82-E12B-40DF-A893-36354DC31219}" type="sibTrans" cxnId="{D284E73E-8305-4694-9A7D-87F5C6EDCC51}">
      <dgm:prSet/>
      <dgm:spPr/>
      <dgm:t>
        <a:bodyPr/>
        <a:lstStyle/>
        <a:p>
          <a:endParaRPr lang="pt-BR" sz="2100">
            <a:latin typeface="Corbel" panose="020B0503020204020204" pitchFamily="34" charset="0"/>
          </a:endParaRPr>
        </a:p>
      </dgm:t>
    </dgm:pt>
    <dgm:pt modelId="{31D8A1E2-7876-4F46-A955-38D5826C418F}">
      <dgm:prSet custT="1"/>
      <dgm:spPr/>
      <dgm:t>
        <a:bodyPr/>
        <a:lstStyle/>
        <a:p>
          <a:r>
            <a:rPr lang="pt-BR" sz="2100" b="0" u="none" dirty="0">
              <a:latin typeface="Corbel" panose="020B0503020204020204" pitchFamily="34" charset="0"/>
            </a:rPr>
            <a:t>Lave as batas separadamente das demais roupas. Faça um ciclo separado com pré-lavagem com hipoclorito de sódio a 1%</a:t>
          </a:r>
        </a:p>
      </dgm:t>
    </dgm:pt>
    <dgm:pt modelId="{A8064DFA-137F-4486-8106-C04F29393197}" type="parTrans" cxnId="{BF81599E-4763-4370-AAF2-2B46B3A9F705}">
      <dgm:prSet/>
      <dgm:spPr/>
      <dgm:t>
        <a:bodyPr/>
        <a:lstStyle/>
        <a:p>
          <a:endParaRPr lang="pt-BR" sz="2100">
            <a:latin typeface="Corbel" panose="020B0503020204020204" pitchFamily="34" charset="0"/>
          </a:endParaRPr>
        </a:p>
      </dgm:t>
    </dgm:pt>
    <dgm:pt modelId="{B251E084-977F-4FF7-B6DE-46C9A45BEAA2}" type="sibTrans" cxnId="{BF81599E-4763-4370-AAF2-2B46B3A9F705}">
      <dgm:prSet/>
      <dgm:spPr/>
      <dgm:t>
        <a:bodyPr/>
        <a:lstStyle/>
        <a:p>
          <a:endParaRPr lang="pt-BR" sz="2100">
            <a:latin typeface="Corbel" panose="020B0503020204020204" pitchFamily="34" charset="0"/>
          </a:endParaRPr>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4">
        <dgm:presLayoutVars>
          <dgm:chMax val="1"/>
          <dgm:bulletEnabled val="1"/>
        </dgm:presLayoutVars>
      </dgm:prSet>
      <dgm:spPr/>
    </dgm:pt>
    <dgm:pt modelId="{C24A11B2-430D-4248-B35D-EB34D9102E90}" type="pres">
      <dgm:prSet presAssocID="{8334F229-0723-423B-A521-95BD69E69A0F}" presName="descendantText" presStyleLbl="alignAcc1" presStyleIdx="0" presStyleCnt="4">
        <dgm:presLayoutVars>
          <dgm:bulletEnabled val="1"/>
        </dgm:presLayoutVars>
      </dgm:prSet>
      <dgm:spPr/>
    </dgm:pt>
    <dgm:pt modelId="{C09A046C-C8F5-45AC-B8AC-16184E4E3E15}" type="pres">
      <dgm:prSet presAssocID="{3AAFE4C3-72C6-40E8-BD2B-0790C785CD3B}" presName="sp" presStyleCnt="0"/>
      <dgm:spPr/>
    </dgm:pt>
    <dgm:pt modelId="{7074FD09-5A4C-497D-A349-1DC9D569F80A}" type="pres">
      <dgm:prSet presAssocID="{B83FEA67-4A63-4FB6-A9A4-5BB26A11FA62}" presName="composite" presStyleCnt="0"/>
      <dgm:spPr/>
    </dgm:pt>
    <dgm:pt modelId="{3187E39B-D114-4C72-8AC4-C89EDBF4715C}" type="pres">
      <dgm:prSet presAssocID="{B83FEA67-4A63-4FB6-A9A4-5BB26A11FA62}" presName="parentText" presStyleLbl="alignNode1" presStyleIdx="1" presStyleCnt="4">
        <dgm:presLayoutVars>
          <dgm:chMax val="1"/>
          <dgm:bulletEnabled val="1"/>
        </dgm:presLayoutVars>
      </dgm:prSet>
      <dgm:spPr/>
    </dgm:pt>
    <dgm:pt modelId="{721A5357-D1F3-4C81-B022-E43E805BD383}" type="pres">
      <dgm:prSet presAssocID="{B83FEA67-4A63-4FB6-A9A4-5BB26A11FA62}" presName="descendantText" presStyleLbl="alignAcc1" presStyleIdx="1" presStyleCnt="4">
        <dgm:presLayoutVars>
          <dgm:bulletEnabled val="1"/>
        </dgm:presLayoutVars>
      </dgm:prSet>
      <dgm:spPr/>
    </dgm:pt>
    <dgm:pt modelId="{17B62BFB-FAED-4300-9C05-B3CA77599DC4}" type="pres">
      <dgm:prSet presAssocID="{C308014A-8638-47A4-B37D-D5C880BAA400}" presName="sp" presStyleCnt="0"/>
      <dgm:spPr/>
    </dgm:pt>
    <dgm:pt modelId="{0C7D9016-6F0E-4E45-9E31-290DBA510DFE}" type="pres">
      <dgm:prSet presAssocID="{60157811-66A2-4878-AD98-12D5A2096025}" presName="composite" presStyleCnt="0"/>
      <dgm:spPr/>
    </dgm:pt>
    <dgm:pt modelId="{95523AB1-63F8-4C01-A316-38B33DB7063D}" type="pres">
      <dgm:prSet presAssocID="{60157811-66A2-4878-AD98-12D5A2096025}" presName="parentText" presStyleLbl="alignNode1" presStyleIdx="2" presStyleCnt="4">
        <dgm:presLayoutVars>
          <dgm:chMax val="1"/>
          <dgm:bulletEnabled val="1"/>
        </dgm:presLayoutVars>
      </dgm:prSet>
      <dgm:spPr/>
    </dgm:pt>
    <dgm:pt modelId="{8801F2E0-8ABA-4AB7-A23F-1A662FA3CF5B}" type="pres">
      <dgm:prSet presAssocID="{60157811-66A2-4878-AD98-12D5A2096025}" presName="descendantText" presStyleLbl="alignAcc1" presStyleIdx="2" presStyleCnt="4" custScaleY="169836">
        <dgm:presLayoutVars>
          <dgm:bulletEnabled val="1"/>
        </dgm:presLayoutVars>
      </dgm:prSet>
      <dgm:spPr/>
    </dgm:pt>
    <dgm:pt modelId="{ABD7764A-8584-4629-AF85-FB20EECBA346}" type="pres">
      <dgm:prSet presAssocID="{59DFC1C1-023E-496C-9019-FC2522A0AFE7}"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3" presStyleCnt="4">
        <dgm:presLayoutVars>
          <dgm:chMax val="1"/>
          <dgm:bulletEnabled val="1"/>
        </dgm:presLayoutVars>
      </dgm:prSet>
      <dgm:spPr/>
    </dgm:pt>
    <dgm:pt modelId="{DAA6A5E4-ADB8-435A-9D7E-480AA66B28C0}" type="pres">
      <dgm:prSet presAssocID="{3EF74777-C06F-41A1-9ACD-019601CD8462}" presName="descendantText" presStyleLbl="alignAcc1" presStyleIdx="3" presStyleCnt="4" custLinFactNeighborY="11459">
        <dgm:presLayoutVars>
          <dgm:bulletEnabled val="1"/>
        </dgm:presLayoutVars>
      </dgm:prSet>
      <dgm:spPr/>
    </dgm:pt>
  </dgm:ptLst>
  <dgm:cxnLst>
    <dgm:cxn modelId="{B9014B1D-F87C-46ED-A7A1-7897A2479805}" type="presOf" srcId="{44275228-789F-4B6D-B5A8-D09A71AB4F5C}" destId="{C24A11B2-430D-4248-B35D-EB34D9102E90}" srcOrd="0" destOrd="0" presId="urn:microsoft.com/office/officeart/2005/8/layout/chevron2"/>
    <dgm:cxn modelId="{E6F3402E-8946-4916-905E-B6ACD752909B}" srcId="{4181B301-5876-48BD-8D1F-F940715253A8}" destId="{B83FEA67-4A63-4FB6-A9A4-5BB26A11FA62}" srcOrd="1" destOrd="0" parTransId="{0BBF6B5F-4B38-45DA-A1E7-DA37D4C23A13}" sibTransId="{C308014A-8638-47A4-B37D-D5C880BAA400}"/>
    <dgm:cxn modelId="{D284E73E-8305-4694-9A7D-87F5C6EDCC51}" srcId="{4181B301-5876-48BD-8D1F-F940715253A8}" destId="{3EF74777-C06F-41A1-9ACD-019601CD8462}" srcOrd="3" destOrd="0" parTransId="{643BB8A1-DEC3-4325-844D-CE3FB313988B}" sibTransId="{DE082F82-E12B-40DF-A893-36354DC31219}"/>
    <dgm:cxn modelId="{25635754-2D55-4871-8921-CAC3FF94C50C}" srcId="{B83FEA67-4A63-4FB6-A9A4-5BB26A11FA62}" destId="{0994662D-24D5-4E6F-B9D1-304CEB62E288}" srcOrd="0" destOrd="0" parTransId="{6B77EE9D-E292-4F51-960B-956F3B63D0BE}" sibTransId="{690ABC8E-4D99-4A8C-B090-87A484E8EE92}"/>
    <dgm:cxn modelId="{E2049C56-03F9-4377-9EF5-61018F2EC5D2}" type="presOf" srcId="{8334F229-0723-423B-A521-95BD69E69A0F}" destId="{1930C84D-BD8E-4945-AC63-4C6E659DF8DF}" srcOrd="0" destOrd="0" presId="urn:microsoft.com/office/officeart/2005/8/layout/chevron2"/>
    <dgm:cxn modelId="{FC6CD38A-FCAB-4DE2-8217-6A686CFD8C58}" srcId="{60157811-66A2-4878-AD98-12D5A2096025}" destId="{68FAD9ED-69C4-42D6-8A8F-68D3E588E525}" srcOrd="0" destOrd="0" parTransId="{5D8B9C5A-481A-4E1F-817C-E908DBF8096D}" sibTransId="{1C045F63-3C20-42FE-8422-57936A59F9FF}"/>
    <dgm:cxn modelId="{BF81599E-4763-4370-AAF2-2B46B3A9F705}" srcId="{3EF74777-C06F-41A1-9ACD-019601CD8462}" destId="{31D8A1E2-7876-4F46-A955-38D5826C418F}" srcOrd="0" destOrd="0" parTransId="{A8064DFA-137F-4486-8106-C04F29393197}" sibTransId="{B251E084-977F-4FF7-B6DE-46C9A45BEAA2}"/>
    <dgm:cxn modelId="{AE14DC9E-8F98-4A1E-8FAB-A933980AC41C}" srcId="{4181B301-5876-48BD-8D1F-F940715253A8}" destId="{60157811-66A2-4878-AD98-12D5A2096025}" srcOrd="2" destOrd="0" parTransId="{691C3ABE-5484-49A6-92EE-DBD0004BBDE5}" sibTransId="{59DFC1C1-023E-496C-9019-FC2522A0AFE7}"/>
    <dgm:cxn modelId="{A8CD16A9-58BC-4DB0-8433-EACC93B940E1}" type="presOf" srcId="{4181B301-5876-48BD-8D1F-F940715253A8}" destId="{7564B262-8139-471E-A631-A8CD91C67BE7}" srcOrd="0" destOrd="0" presId="urn:microsoft.com/office/officeart/2005/8/layout/chevron2"/>
    <dgm:cxn modelId="{77A07AB9-4C31-4DFA-B510-A6F7A460A0C6}" type="presOf" srcId="{3EF74777-C06F-41A1-9ACD-019601CD8462}" destId="{62FB225A-FEC6-4718-913B-759733341AD2}" srcOrd="0" destOrd="0" presId="urn:microsoft.com/office/officeart/2005/8/layout/chevron2"/>
    <dgm:cxn modelId="{505262BB-6EEC-4AED-A587-77DC977B26E3}" type="presOf" srcId="{60157811-66A2-4878-AD98-12D5A2096025}" destId="{95523AB1-63F8-4C01-A316-38B33DB7063D}" srcOrd="0" destOrd="0" presId="urn:microsoft.com/office/officeart/2005/8/layout/chevron2"/>
    <dgm:cxn modelId="{A6E932CC-EB6A-47D6-A1AE-E3F9058D29CA}" type="presOf" srcId="{0994662D-24D5-4E6F-B9D1-304CEB62E288}" destId="{721A5357-D1F3-4C81-B022-E43E805BD383}" srcOrd="0" destOrd="0" presId="urn:microsoft.com/office/officeart/2005/8/layout/chevron2"/>
    <dgm:cxn modelId="{11C9AACE-5BFF-4735-A9B6-3EDD55742034}" srcId="{8334F229-0723-423B-A521-95BD69E69A0F}" destId="{44275228-789F-4B6D-B5A8-D09A71AB4F5C}" srcOrd="0" destOrd="0" parTransId="{741F67A4-E14F-4405-A480-BECC422C6D8E}" sibTransId="{AAEE696F-AF99-450C-B3FD-01BE03895413}"/>
    <dgm:cxn modelId="{35CFDCD8-6033-4848-9A32-5CBFF4E346CF}" type="presOf" srcId="{B83FEA67-4A63-4FB6-A9A4-5BB26A11FA62}" destId="{3187E39B-D114-4C72-8AC4-C89EDBF4715C}" srcOrd="0" destOrd="0" presId="urn:microsoft.com/office/officeart/2005/8/layout/chevron2"/>
    <dgm:cxn modelId="{BBD274DE-DEDA-4DAE-8001-69C3DB2A12F4}" type="presOf" srcId="{31D8A1E2-7876-4F46-A955-38D5826C418F}" destId="{DAA6A5E4-ADB8-435A-9D7E-480AA66B28C0}" srcOrd="0" destOrd="0" presId="urn:microsoft.com/office/officeart/2005/8/layout/chevron2"/>
    <dgm:cxn modelId="{EE2C72DF-E8A8-4C77-9897-A3EC2953475F}" type="presOf" srcId="{68FAD9ED-69C4-42D6-8A8F-68D3E588E525}" destId="{8801F2E0-8ABA-4AB7-A23F-1A662FA3CF5B}" srcOrd="0" destOrd="0" presId="urn:microsoft.com/office/officeart/2005/8/layout/chevron2"/>
    <dgm:cxn modelId="{D5837AF6-69D5-4213-B926-7CD7C5661B31}" srcId="{4181B301-5876-48BD-8D1F-F940715253A8}" destId="{8334F229-0723-423B-A521-95BD69E69A0F}" srcOrd="0" destOrd="0" parTransId="{67F0B157-C434-4DB4-8BCE-87BF82017037}" sibTransId="{3AAFE4C3-72C6-40E8-BD2B-0790C785CD3B}"/>
    <dgm:cxn modelId="{BF5BB87F-D557-4A82-A7FF-0AAC99EC11D5}" type="presParOf" srcId="{7564B262-8139-471E-A631-A8CD91C67BE7}" destId="{BB9252E6-6DBB-4F3D-94D6-E7E7D5170795}" srcOrd="0" destOrd="0" presId="urn:microsoft.com/office/officeart/2005/8/layout/chevron2"/>
    <dgm:cxn modelId="{B757563D-B3EC-43E4-98A0-500692841F55}" type="presParOf" srcId="{BB9252E6-6DBB-4F3D-94D6-E7E7D5170795}" destId="{1930C84D-BD8E-4945-AC63-4C6E659DF8DF}" srcOrd="0" destOrd="0" presId="urn:microsoft.com/office/officeart/2005/8/layout/chevron2"/>
    <dgm:cxn modelId="{7214CFD9-1C1D-4C08-9405-D8A4DE74DDF5}" type="presParOf" srcId="{BB9252E6-6DBB-4F3D-94D6-E7E7D5170795}" destId="{C24A11B2-430D-4248-B35D-EB34D9102E90}" srcOrd="1" destOrd="0" presId="urn:microsoft.com/office/officeart/2005/8/layout/chevron2"/>
    <dgm:cxn modelId="{2C563619-B703-4D61-8864-B28EEC202D2F}" type="presParOf" srcId="{7564B262-8139-471E-A631-A8CD91C67BE7}" destId="{C09A046C-C8F5-45AC-B8AC-16184E4E3E15}" srcOrd="1" destOrd="0" presId="urn:microsoft.com/office/officeart/2005/8/layout/chevron2"/>
    <dgm:cxn modelId="{EBFC14E3-1416-4A0B-B132-3E87E793D248}" type="presParOf" srcId="{7564B262-8139-471E-A631-A8CD91C67BE7}" destId="{7074FD09-5A4C-497D-A349-1DC9D569F80A}" srcOrd="2" destOrd="0" presId="urn:microsoft.com/office/officeart/2005/8/layout/chevron2"/>
    <dgm:cxn modelId="{E42DC65A-CC4C-4F0A-ACBE-DC9BC16BC793}" type="presParOf" srcId="{7074FD09-5A4C-497D-A349-1DC9D569F80A}" destId="{3187E39B-D114-4C72-8AC4-C89EDBF4715C}" srcOrd="0" destOrd="0" presId="urn:microsoft.com/office/officeart/2005/8/layout/chevron2"/>
    <dgm:cxn modelId="{BE5D0F9D-35C7-4D67-8058-6215C604AD04}" type="presParOf" srcId="{7074FD09-5A4C-497D-A349-1DC9D569F80A}" destId="{721A5357-D1F3-4C81-B022-E43E805BD383}" srcOrd="1" destOrd="0" presId="urn:microsoft.com/office/officeart/2005/8/layout/chevron2"/>
    <dgm:cxn modelId="{324F736A-C9C3-4FD5-8BC1-406F9F09C0C5}" type="presParOf" srcId="{7564B262-8139-471E-A631-A8CD91C67BE7}" destId="{17B62BFB-FAED-4300-9C05-B3CA77599DC4}" srcOrd="3" destOrd="0" presId="urn:microsoft.com/office/officeart/2005/8/layout/chevron2"/>
    <dgm:cxn modelId="{F6869CA7-14B4-435C-924C-B92501119E80}" type="presParOf" srcId="{7564B262-8139-471E-A631-A8CD91C67BE7}" destId="{0C7D9016-6F0E-4E45-9E31-290DBA510DFE}" srcOrd="4" destOrd="0" presId="urn:microsoft.com/office/officeart/2005/8/layout/chevron2"/>
    <dgm:cxn modelId="{EB607548-05D5-46FF-BBAC-5598BED74370}" type="presParOf" srcId="{0C7D9016-6F0E-4E45-9E31-290DBA510DFE}" destId="{95523AB1-63F8-4C01-A316-38B33DB7063D}" srcOrd="0" destOrd="0" presId="urn:microsoft.com/office/officeart/2005/8/layout/chevron2"/>
    <dgm:cxn modelId="{34483561-F3F0-4116-9371-C5454CC8E503}" type="presParOf" srcId="{0C7D9016-6F0E-4E45-9E31-290DBA510DFE}" destId="{8801F2E0-8ABA-4AB7-A23F-1A662FA3CF5B}" srcOrd="1" destOrd="0" presId="urn:microsoft.com/office/officeart/2005/8/layout/chevron2"/>
    <dgm:cxn modelId="{51CDEF64-B8F1-44A9-B671-4F13D2B37268}" type="presParOf" srcId="{7564B262-8139-471E-A631-A8CD91C67BE7}" destId="{ABD7764A-8584-4629-AF85-FB20EECBA346}" srcOrd="5" destOrd="0" presId="urn:microsoft.com/office/officeart/2005/8/layout/chevron2"/>
    <dgm:cxn modelId="{774498BC-258F-45C7-AFCF-672FE3551961}" type="presParOf" srcId="{7564B262-8139-471E-A631-A8CD91C67BE7}" destId="{11CB2ABC-10D6-436A-B65D-F21F8B64BC70}" srcOrd="6" destOrd="0" presId="urn:microsoft.com/office/officeart/2005/8/layout/chevron2"/>
    <dgm:cxn modelId="{71041BC4-F838-4659-AD60-32A499C1A29F}" type="presParOf" srcId="{11CB2ABC-10D6-436A-B65D-F21F8B64BC70}" destId="{62FB225A-FEC6-4718-913B-759733341AD2}" srcOrd="0" destOrd="0" presId="urn:microsoft.com/office/officeart/2005/8/layout/chevron2"/>
    <dgm:cxn modelId="{4F06A171-8B0B-4875-9AA1-5ACF95CBDB44}" type="presParOf" srcId="{11CB2ABC-10D6-436A-B65D-F21F8B64BC70}" destId="{DAA6A5E4-ADB8-435A-9D7E-480AA66B28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100" i="0">
              <a:latin typeface="Corbel" panose="020B0503020204020204" pitchFamily="34" charset="0"/>
            </a:rPr>
            <a:t>1</a:t>
          </a:r>
        </a:p>
      </dgm:t>
    </dgm:pt>
    <dgm:pt modelId="{67F0B157-C434-4DB4-8BCE-87BF82017037}" type="parTrans" cxnId="{D5837AF6-69D5-4213-B926-7CD7C5661B31}">
      <dgm:prSet/>
      <dgm:spPr/>
      <dgm:t>
        <a:bodyPr/>
        <a:lstStyle/>
        <a:p>
          <a:endParaRPr lang="pt-BR" sz="2100" i="0">
            <a:latin typeface="Corbel" panose="020B0503020204020204" pitchFamily="34" charset="0"/>
          </a:endParaRPr>
        </a:p>
      </dgm:t>
    </dgm:pt>
    <dgm:pt modelId="{3AAFE4C3-72C6-40E8-BD2B-0790C785CD3B}" type="sibTrans" cxnId="{D5837AF6-69D5-4213-B926-7CD7C5661B31}">
      <dgm:prSet/>
      <dgm:spPr/>
      <dgm:t>
        <a:bodyPr/>
        <a:lstStyle/>
        <a:p>
          <a:endParaRPr lang="pt-BR" sz="2100" i="0">
            <a:latin typeface="Corbel" panose="020B0503020204020204" pitchFamily="34" charset="0"/>
          </a:endParaRPr>
        </a:p>
      </dgm:t>
    </dgm:pt>
    <dgm:pt modelId="{44275228-789F-4B6D-B5A8-D09A71AB4F5C}">
      <dgm:prSet phldrT="[Texto]" custT="1"/>
      <dgm:spPr/>
      <dgm:t>
        <a:bodyPr/>
        <a:lstStyle/>
        <a:p>
          <a:r>
            <a:rPr lang="pt-BR" sz="2100" i="0" dirty="0">
              <a:latin typeface="Corbel" panose="020B0503020204020204" pitchFamily="34" charset="0"/>
            </a:rPr>
            <a:t>Higienização das mãos</a:t>
          </a:r>
        </a:p>
      </dgm:t>
    </dgm:pt>
    <dgm:pt modelId="{741F67A4-E14F-4405-A480-BECC422C6D8E}" type="parTrans" cxnId="{11C9AACE-5BFF-4735-A9B6-3EDD55742034}">
      <dgm:prSet/>
      <dgm:spPr/>
      <dgm:t>
        <a:bodyPr/>
        <a:lstStyle/>
        <a:p>
          <a:endParaRPr lang="pt-BR" sz="2100" i="0">
            <a:latin typeface="Corbel" panose="020B0503020204020204" pitchFamily="34" charset="0"/>
          </a:endParaRPr>
        </a:p>
      </dgm:t>
    </dgm:pt>
    <dgm:pt modelId="{AAEE696F-AF99-450C-B3FD-01BE03895413}" type="sibTrans" cxnId="{11C9AACE-5BFF-4735-A9B6-3EDD55742034}">
      <dgm:prSet/>
      <dgm:spPr/>
      <dgm:t>
        <a:bodyPr/>
        <a:lstStyle/>
        <a:p>
          <a:endParaRPr lang="pt-BR" sz="2100" i="0">
            <a:latin typeface="Corbel" panose="020B0503020204020204" pitchFamily="34" charset="0"/>
          </a:endParaRPr>
        </a:p>
      </dgm:t>
    </dgm:pt>
    <dgm:pt modelId="{B83FEA67-4A63-4FB6-A9A4-5BB26A11FA62}">
      <dgm:prSet phldrT="[Texto]" custT="1"/>
      <dgm:spPr/>
      <dgm:t>
        <a:bodyPr/>
        <a:lstStyle/>
        <a:p>
          <a:r>
            <a:rPr lang="pt-BR" sz="2100" i="0">
              <a:latin typeface="Corbel" panose="020B0503020204020204" pitchFamily="34" charset="0"/>
            </a:rPr>
            <a:t>2</a:t>
          </a:r>
        </a:p>
      </dgm:t>
    </dgm:pt>
    <dgm:pt modelId="{0BBF6B5F-4B38-45DA-A1E7-DA37D4C23A13}" type="parTrans" cxnId="{E6F3402E-8946-4916-905E-B6ACD752909B}">
      <dgm:prSet/>
      <dgm:spPr/>
      <dgm:t>
        <a:bodyPr/>
        <a:lstStyle/>
        <a:p>
          <a:endParaRPr lang="pt-BR" sz="2100" i="0">
            <a:latin typeface="Corbel" panose="020B0503020204020204" pitchFamily="34" charset="0"/>
          </a:endParaRPr>
        </a:p>
      </dgm:t>
    </dgm:pt>
    <dgm:pt modelId="{C308014A-8638-47A4-B37D-D5C880BAA400}" type="sibTrans" cxnId="{E6F3402E-8946-4916-905E-B6ACD752909B}">
      <dgm:prSet/>
      <dgm:spPr/>
      <dgm:t>
        <a:bodyPr/>
        <a:lstStyle/>
        <a:p>
          <a:endParaRPr lang="pt-BR" sz="2100" i="0">
            <a:latin typeface="Corbel" panose="020B0503020204020204" pitchFamily="34" charset="0"/>
          </a:endParaRPr>
        </a:p>
      </dgm:t>
    </dgm:pt>
    <dgm:pt modelId="{0994662D-24D5-4E6F-B9D1-304CEB62E288}">
      <dgm:prSet phldrT="[Texto]" custT="1"/>
      <dgm:spPr/>
      <dgm:t>
        <a:bodyPr/>
        <a:lstStyle/>
        <a:p>
          <a:r>
            <a:rPr lang="pt-BR" sz="2100" i="0" dirty="0">
              <a:latin typeface="Corbel" panose="020B0503020204020204" pitchFamily="34" charset="0"/>
            </a:rPr>
            <a:t>Máscara cirúrgica /  Respirador PFF2 ou N95</a:t>
          </a:r>
        </a:p>
      </dgm:t>
    </dgm:pt>
    <dgm:pt modelId="{6B77EE9D-E292-4F51-960B-956F3B63D0BE}" type="parTrans" cxnId="{25635754-2D55-4871-8921-CAC3FF94C50C}">
      <dgm:prSet/>
      <dgm:spPr/>
      <dgm:t>
        <a:bodyPr/>
        <a:lstStyle/>
        <a:p>
          <a:endParaRPr lang="pt-BR" sz="2100" i="0">
            <a:latin typeface="Corbel" panose="020B0503020204020204" pitchFamily="34" charset="0"/>
          </a:endParaRPr>
        </a:p>
      </dgm:t>
    </dgm:pt>
    <dgm:pt modelId="{690ABC8E-4D99-4A8C-B090-87A484E8EE92}" type="sibTrans" cxnId="{25635754-2D55-4871-8921-CAC3FF94C50C}">
      <dgm:prSet/>
      <dgm:spPr/>
      <dgm:t>
        <a:bodyPr/>
        <a:lstStyle/>
        <a:p>
          <a:endParaRPr lang="pt-BR" sz="2100" i="0">
            <a:latin typeface="Corbel" panose="020B0503020204020204" pitchFamily="34" charset="0"/>
          </a:endParaRPr>
        </a:p>
      </dgm:t>
    </dgm:pt>
    <dgm:pt modelId="{60157811-66A2-4878-AD98-12D5A2096025}">
      <dgm:prSet phldrT="[Texto]" custT="1"/>
      <dgm:spPr/>
      <dgm:t>
        <a:bodyPr/>
        <a:lstStyle/>
        <a:p>
          <a:r>
            <a:rPr lang="pt-BR" sz="2100" i="0">
              <a:latin typeface="Corbel" panose="020B0503020204020204" pitchFamily="34" charset="0"/>
            </a:rPr>
            <a:t>3</a:t>
          </a:r>
        </a:p>
      </dgm:t>
    </dgm:pt>
    <dgm:pt modelId="{691C3ABE-5484-49A6-92EE-DBD0004BBDE5}" type="parTrans" cxnId="{AE14DC9E-8F98-4A1E-8FAB-A933980AC41C}">
      <dgm:prSet/>
      <dgm:spPr/>
      <dgm:t>
        <a:bodyPr/>
        <a:lstStyle/>
        <a:p>
          <a:endParaRPr lang="pt-BR" sz="2100" i="0">
            <a:latin typeface="Corbel" panose="020B0503020204020204" pitchFamily="34" charset="0"/>
          </a:endParaRPr>
        </a:p>
      </dgm:t>
    </dgm:pt>
    <dgm:pt modelId="{59DFC1C1-023E-496C-9019-FC2522A0AFE7}" type="sibTrans" cxnId="{AE14DC9E-8F98-4A1E-8FAB-A933980AC41C}">
      <dgm:prSet/>
      <dgm:spPr/>
      <dgm:t>
        <a:bodyPr/>
        <a:lstStyle/>
        <a:p>
          <a:endParaRPr lang="pt-BR" sz="2100" i="0">
            <a:latin typeface="Corbel" panose="020B0503020204020204" pitchFamily="34" charset="0"/>
          </a:endParaRPr>
        </a:p>
      </dgm:t>
    </dgm:pt>
    <dgm:pt modelId="{68FAD9ED-69C4-42D6-8A8F-68D3E588E525}">
      <dgm:prSet phldrT="[Texto]" custT="1"/>
      <dgm:spPr/>
      <dgm:t>
        <a:bodyPr/>
        <a:lstStyle/>
        <a:p>
          <a:r>
            <a:rPr lang="pt-BR" sz="2100" i="0" dirty="0">
              <a:latin typeface="Corbel" panose="020B0503020204020204" pitchFamily="34" charset="0"/>
            </a:rPr>
            <a:t>Avental descartável ou jaleco</a:t>
          </a:r>
        </a:p>
      </dgm:t>
    </dgm:pt>
    <dgm:pt modelId="{5D8B9C5A-481A-4E1F-817C-E908DBF8096D}" type="parTrans" cxnId="{FC6CD38A-FCAB-4DE2-8217-6A686CFD8C58}">
      <dgm:prSet/>
      <dgm:spPr/>
      <dgm:t>
        <a:bodyPr/>
        <a:lstStyle/>
        <a:p>
          <a:endParaRPr lang="pt-BR" sz="2100" i="0">
            <a:latin typeface="Corbel" panose="020B0503020204020204" pitchFamily="34" charset="0"/>
          </a:endParaRPr>
        </a:p>
      </dgm:t>
    </dgm:pt>
    <dgm:pt modelId="{1C045F63-3C20-42FE-8422-57936A59F9FF}" type="sibTrans" cxnId="{FC6CD38A-FCAB-4DE2-8217-6A686CFD8C58}">
      <dgm:prSet/>
      <dgm:spPr/>
      <dgm:t>
        <a:bodyPr/>
        <a:lstStyle/>
        <a:p>
          <a:endParaRPr lang="pt-BR" sz="2100" i="0">
            <a:latin typeface="Corbel" panose="020B0503020204020204" pitchFamily="34" charset="0"/>
          </a:endParaRPr>
        </a:p>
      </dgm:t>
    </dgm:pt>
    <dgm:pt modelId="{3EF74777-C06F-41A1-9ACD-019601CD8462}">
      <dgm:prSet custT="1"/>
      <dgm:spPr/>
      <dgm:t>
        <a:bodyPr/>
        <a:lstStyle/>
        <a:p>
          <a:r>
            <a:rPr lang="pt-BR" sz="2100" i="0">
              <a:latin typeface="Corbel" panose="020B0503020204020204" pitchFamily="34" charset="0"/>
            </a:rPr>
            <a:t>4</a:t>
          </a:r>
        </a:p>
      </dgm:t>
    </dgm:pt>
    <dgm:pt modelId="{643BB8A1-DEC3-4325-844D-CE3FB313988B}" type="parTrans" cxnId="{D284E73E-8305-4694-9A7D-87F5C6EDCC51}">
      <dgm:prSet/>
      <dgm:spPr/>
      <dgm:t>
        <a:bodyPr/>
        <a:lstStyle/>
        <a:p>
          <a:endParaRPr lang="pt-BR" sz="2100" i="0">
            <a:latin typeface="Corbel" panose="020B0503020204020204" pitchFamily="34" charset="0"/>
          </a:endParaRPr>
        </a:p>
      </dgm:t>
    </dgm:pt>
    <dgm:pt modelId="{DE082F82-E12B-40DF-A893-36354DC31219}" type="sibTrans" cxnId="{D284E73E-8305-4694-9A7D-87F5C6EDCC51}">
      <dgm:prSet/>
      <dgm:spPr/>
      <dgm:t>
        <a:bodyPr/>
        <a:lstStyle/>
        <a:p>
          <a:endParaRPr lang="pt-BR" sz="2100" i="0">
            <a:latin typeface="Corbel" panose="020B0503020204020204" pitchFamily="34" charset="0"/>
          </a:endParaRPr>
        </a:p>
      </dgm:t>
    </dgm:pt>
    <dgm:pt modelId="{31D8A1E2-7876-4F46-A955-38D5826C418F}">
      <dgm:prSet custT="1"/>
      <dgm:spPr/>
      <dgm:t>
        <a:bodyPr/>
        <a:lstStyle/>
        <a:p>
          <a:r>
            <a:rPr lang="pt-BR" sz="2100" i="0" dirty="0">
              <a:latin typeface="Corbel" panose="020B0503020204020204" pitchFamily="34" charset="0"/>
            </a:rPr>
            <a:t>Gorro</a:t>
          </a:r>
          <a:endParaRPr lang="pt-BR" sz="2100" b="0" i="0" u="none" dirty="0">
            <a:latin typeface="Corbel" panose="020B0503020204020204" pitchFamily="34" charset="0"/>
          </a:endParaRPr>
        </a:p>
      </dgm:t>
    </dgm:pt>
    <dgm:pt modelId="{A8064DFA-137F-4486-8106-C04F29393197}" type="parTrans" cxnId="{BF81599E-4763-4370-AAF2-2B46B3A9F705}">
      <dgm:prSet/>
      <dgm:spPr/>
      <dgm:t>
        <a:bodyPr/>
        <a:lstStyle/>
        <a:p>
          <a:endParaRPr lang="pt-BR" sz="2100" i="0">
            <a:latin typeface="Corbel" panose="020B0503020204020204" pitchFamily="34" charset="0"/>
          </a:endParaRPr>
        </a:p>
      </dgm:t>
    </dgm:pt>
    <dgm:pt modelId="{B251E084-977F-4FF7-B6DE-46C9A45BEAA2}" type="sibTrans" cxnId="{BF81599E-4763-4370-AAF2-2B46B3A9F705}">
      <dgm:prSet/>
      <dgm:spPr/>
      <dgm:t>
        <a:bodyPr/>
        <a:lstStyle/>
        <a:p>
          <a:endParaRPr lang="pt-BR" sz="2100" i="0">
            <a:latin typeface="Corbel" panose="020B0503020204020204" pitchFamily="34" charset="0"/>
          </a:endParaRPr>
        </a:p>
      </dgm:t>
    </dgm:pt>
    <dgm:pt modelId="{157085E2-CB0F-410A-8997-01379DD8D4B9}">
      <dgm:prSet custT="1"/>
      <dgm:spPr/>
      <dgm:t>
        <a:bodyPr/>
        <a:lstStyle/>
        <a:p>
          <a:r>
            <a:rPr lang="pt-BR" sz="2100" i="0" dirty="0">
              <a:latin typeface="Corbel" panose="020B0503020204020204" pitchFamily="34" charset="0"/>
            </a:rPr>
            <a:t>5</a:t>
          </a:r>
          <a:endParaRPr lang="pt-BR" sz="2100" b="0" i="0" u="none" dirty="0">
            <a:latin typeface="Corbel" panose="020B0503020204020204" pitchFamily="34" charset="0"/>
          </a:endParaRPr>
        </a:p>
      </dgm:t>
    </dgm:pt>
    <dgm:pt modelId="{5286A6AE-E643-4971-B1B2-EE4149D534E3}" type="parTrans" cxnId="{C3305CF4-80B1-46DF-8B77-6F65A03B6BB7}">
      <dgm:prSet/>
      <dgm:spPr/>
      <dgm:t>
        <a:bodyPr/>
        <a:lstStyle/>
        <a:p>
          <a:endParaRPr lang="pt-BR" sz="2100" i="0">
            <a:latin typeface="Corbel" panose="020B0503020204020204" pitchFamily="34" charset="0"/>
          </a:endParaRPr>
        </a:p>
      </dgm:t>
    </dgm:pt>
    <dgm:pt modelId="{C33608F0-4F88-4167-8B5D-321C292CF52E}" type="sibTrans" cxnId="{C3305CF4-80B1-46DF-8B77-6F65A03B6BB7}">
      <dgm:prSet/>
      <dgm:spPr/>
      <dgm:t>
        <a:bodyPr/>
        <a:lstStyle/>
        <a:p>
          <a:endParaRPr lang="pt-BR" sz="2100" i="0">
            <a:latin typeface="Corbel" panose="020B0503020204020204" pitchFamily="34" charset="0"/>
          </a:endParaRPr>
        </a:p>
      </dgm:t>
    </dgm:pt>
    <dgm:pt modelId="{B0EBB512-E316-4E42-BD85-AE298146A3BC}">
      <dgm:prSet custT="1"/>
      <dgm:spPr/>
      <dgm:t>
        <a:bodyPr/>
        <a:lstStyle/>
        <a:p>
          <a:r>
            <a:rPr lang="pt-BR" sz="2100" i="0" dirty="0">
              <a:latin typeface="Corbel" panose="020B0503020204020204" pitchFamily="34" charset="0"/>
            </a:rPr>
            <a:t>Óculos ou protetor facial </a:t>
          </a:r>
        </a:p>
      </dgm:t>
    </dgm:pt>
    <dgm:pt modelId="{6287B014-0A0C-47F0-A90A-E68E752B08C5}" type="parTrans" cxnId="{CC69218E-821E-4A50-B8D2-2C853514770E}">
      <dgm:prSet/>
      <dgm:spPr/>
      <dgm:t>
        <a:bodyPr/>
        <a:lstStyle/>
        <a:p>
          <a:endParaRPr lang="pt-BR" sz="2100" i="0">
            <a:latin typeface="Corbel" panose="020B0503020204020204" pitchFamily="34" charset="0"/>
          </a:endParaRPr>
        </a:p>
      </dgm:t>
    </dgm:pt>
    <dgm:pt modelId="{025F6172-44DF-473A-BDA9-77B6670554B0}" type="sibTrans" cxnId="{CC69218E-821E-4A50-B8D2-2C853514770E}">
      <dgm:prSet/>
      <dgm:spPr/>
      <dgm:t>
        <a:bodyPr/>
        <a:lstStyle/>
        <a:p>
          <a:endParaRPr lang="pt-BR" sz="2100" i="0">
            <a:latin typeface="Corbel" panose="020B0503020204020204" pitchFamily="34" charset="0"/>
          </a:endParaRPr>
        </a:p>
      </dgm:t>
    </dgm:pt>
    <dgm:pt modelId="{0D85557B-CD8F-42DC-A3FB-71CCD270DE5F}">
      <dgm:prSet custT="1"/>
      <dgm:spPr/>
      <dgm:t>
        <a:bodyPr/>
        <a:lstStyle/>
        <a:p>
          <a:r>
            <a:rPr lang="pt-BR" sz="2100" i="0" dirty="0">
              <a:latin typeface="Corbel" panose="020B0503020204020204" pitchFamily="34" charset="0"/>
            </a:rPr>
            <a:t>6</a:t>
          </a:r>
        </a:p>
      </dgm:t>
    </dgm:pt>
    <dgm:pt modelId="{A909D91C-CF8E-43D0-ADA0-557D35874842}" type="parTrans" cxnId="{13106C58-F338-448B-8296-6A82132BDCD9}">
      <dgm:prSet/>
      <dgm:spPr/>
      <dgm:t>
        <a:bodyPr/>
        <a:lstStyle/>
        <a:p>
          <a:endParaRPr lang="pt-BR" sz="2100" i="0">
            <a:latin typeface="Corbel" panose="020B0503020204020204" pitchFamily="34" charset="0"/>
          </a:endParaRPr>
        </a:p>
      </dgm:t>
    </dgm:pt>
    <dgm:pt modelId="{B070D847-A02C-4DD4-AF46-E3BF9FFC382B}" type="sibTrans" cxnId="{13106C58-F338-448B-8296-6A82132BDCD9}">
      <dgm:prSet/>
      <dgm:spPr/>
      <dgm:t>
        <a:bodyPr/>
        <a:lstStyle/>
        <a:p>
          <a:endParaRPr lang="pt-BR" sz="2100" i="0">
            <a:latin typeface="Corbel" panose="020B0503020204020204" pitchFamily="34" charset="0"/>
          </a:endParaRPr>
        </a:p>
      </dgm:t>
    </dgm:pt>
    <dgm:pt modelId="{705645ED-4D3E-4441-AD8E-D2B6B7A0B3B5}">
      <dgm:prSet custT="1"/>
      <dgm:spPr/>
      <dgm:t>
        <a:bodyPr/>
        <a:lstStyle/>
        <a:p>
          <a:r>
            <a:rPr lang="pt-BR" sz="2100" i="0" dirty="0">
              <a:latin typeface="Corbel" panose="020B0503020204020204" pitchFamily="34" charset="0"/>
            </a:rPr>
            <a:t>Luvas</a:t>
          </a:r>
        </a:p>
      </dgm:t>
    </dgm:pt>
    <dgm:pt modelId="{C4DACFF1-EA33-4CB6-B178-5E587A20F958}" type="parTrans" cxnId="{1FE7C867-3611-4B21-8FCE-AB108C5AD655}">
      <dgm:prSet/>
      <dgm:spPr/>
      <dgm:t>
        <a:bodyPr/>
        <a:lstStyle/>
        <a:p>
          <a:endParaRPr lang="pt-BR" sz="2100" i="0">
            <a:latin typeface="Corbel" panose="020B0503020204020204" pitchFamily="34" charset="0"/>
          </a:endParaRPr>
        </a:p>
      </dgm:t>
    </dgm:pt>
    <dgm:pt modelId="{849D1CD9-4BBE-4F2E-A462-E7123DCB207D}" type="sibTrans" cxnId="{1FE7C867-3611-4B21-8FCE-AB108C5AD655}">
      <dgm:prSet/>
      <dgm:spPr/>
      <dgm:t>
        <a:bodyPr/>
        <a:lstStyle/>
        <a:p>
          <a:endParaRPr lang="pt-BR" sz="2100" i="0">
            <a:latin typeface="Corbel" panose="020B0503020204020204" pitchFamily="34" charset="0"/>
          </a:endParaRPr>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6">
        <dgm:presLayoutVars>
          <dgm:chMax val="1"/>
          <dgm:bulletEnabled val="1"/>
        </dgm:presLayoutVars>
      </dgm:prSet>
      <dgm:spPr/>
    </dgm:pt>
    <dgm:pt modelId="{C24A11B2-430D-4248-B35D-EB34D9102E90}" type="pres">
      <dgm:prSet presAssocID="{8334F229-0723-423B-A521-95BD69E69A0F}" presName="descendantText" presStyleLbl="alignAcc1" presStyleIdx="0" presStyleCnt="6" custLinFactNeighborY="-3332">
        <dgm:presLayoutVars>
          <dgm:bulletEnabled val="1"/>
        </dgm:presLayoutVars>
      </dgm:prSet>
      <dgm:spPr/>
    </dgm:pt>
    <dgm:pt modelId="{C09A046C-C8F5-45AC-B8AC-16184E4E3E15}" type="pres">
      <dgm:prSet presAssocID="{3AAFE4C3-72C6-40E8-BD2B-0790C785CD3B}" presName="sp" presStyleCnt="0"/>
      <dgm:spPr/>
    </dgm:pt>
    <dgm:pt modelId="{7074FD09-5A4C-497D-A349-1DC9D569F80A}" type="pres">
      <dgm:prSet presAssocID="{B83FEA67-4A63-4FB6-A9A4-5BB26A11FA62}" presName="composite" presStyleCnt="0"/>
      <dgm:spPr/>
    </dgm:pt>
    <dgm:pt modelId="{3187E39B-D114-4C72-8AC4-C89EDBF4715C}" type="pres">
      <dgm:prSet presAssocID="{B83FEA67-4A63-4FB6-A9A4-5BB26A11FA62}" presName="parentText" presStyleLbl="alignNode1" presStyleIdx="1" presStyleCnt="6">
        <dgm:presLayoutVars>
          <dgm:chMax val="1"/>
          <dgm:bulletEnabled val="1"/>
        </dgm:presLayoutVars>
      </dgm:prSet>
      <dgm:spPr/>
    </dgm:pt>
    <dgm:pt modelId="{721A5357-D1F3-4C81-B022-E43E805BD383}" type="pres">
      <dgm:prSet presAssocID="{B83FEA67-4A63-4FB6-A9A4-5BB26A11FA62}" presName="descendantText" presStyleLbl="alignAcc1" presStyleIdx="1" presStyleCnt="6">
        <dgm:presLayoutVars>
          <dgm:bulletEnabled val="1"/>
        </dgm:presLayoutVars>
      </dgm:prSet>
      <dgm:spPr/>
    </dgm:pt>
    <dgm:pt modelId="{17B62BFB-FAED-4300-9C05-B3CA77599DC4}" type="pres">
      <dgm:prSet presAssocID="{C308014A-8638-47A4-B37D-D5C880BAA400}" presName="sp" presStyleCnt="0"/>
      <dgm:spPr/>
    </dgm:pt>
    <dgm:pt modelId="{0C7D9016-6F0E-4E45-9E31-290DBA510DFE}" type="pres">
      <dgm:prSet presAssocID="{60157811-66A2-4878-AD98-12D5A2096025}" presName="composite" presStyleCnt="0"/>
      <dgm:spPr/>
    </dgm:pt>
    <dgm:pt modelId="{95523AB1-63F8-4C01-A316-38B33DB7063D}" type="pres">
      <dgm:prSet presAssocID="{60157811-66A2-4878-AD98-12D5A2096025}" presName="parentText" presStyleLbl="alignNode1" presStyleIdx="2" presStyleCnt="6">
        <dgm:presLayoutVars>
          <dgm:chMax val="1"/>
          <dgm:bulletEnabled val="1"/>
        </dgm:presLayoutVars>
      </dgm:prSet>
      <dgm:spPr/>
    </dgm:pt>
    <dgm:pt modelId="{8801F2E0-8ABA-4AB7-A23F-1A662FA3CF5B}" type="pres">
      <dgm:prSet presAssocID="{60157811-66A2-4878-AD98-12D5A2096025}" presName="descendantText" presStyleLbl="alignAcc1" presStyleIdx="2" presStyleCnt="6" custScaleY="81807" custLinFactNeighborY="-8356">
        <dgm:presLayoutVars>
          <dgm:bulletEnabled val="1"/>
        </dgm:presLayoutVars>
      </dgm:prSet>
      <dgm:spPr/>
    </dgm:pt>
    <dgm:pt modelId="{ABD7764A-8584-4629-AF85-FB20EECBA346}" type="pres">
      <dgm:prSet presAssocID="{59DFC1C1-023E-496C-9019-FC2522A0AFE7}"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3" presStyleCnt="6">
        <dgm:presLayoutVars>
          <dgm:chMax val="1"/>
          <dgm:bulletEnabled val="1"/>
        </dgm:presLayoutVars>
      </dgm:prSet>
      <dgm:spPr/>
    </dgm:pt>
    <dgm:pt modelId="{DAA6A5E4-ADB8-435A-9D7E-480AA66B28C0}" type="pres">
      <dgm:prSet presAssocID="{3EF74777-C06F-41A1-9ACD-019601CD8462}" presName="descendantText" presStyleLbl="alignAcc1" presStyleIdx="3" presStyleCnt="6" custLinFactNeighborY="2927">
        <dgm:presLayoutVars>
          <dgm:bulletEnabled val="1"/>
        </dgm:presLayoutVars>
      </dgm:prSet>
      <dgm:spPr/>
    </dgm:pt>
    <dgm:pt modelId="{F2B2AF26-E6CF-4272-8D6E-DC6ACCAFE087}" type="pres">
      <dgm:prSet presAssocID="{DE082F82-E12B-40DF-A893-36354DC31219}" presName="sp" presStyleCnt="0"/>
      <dgm:spPr/>
    </dgm:pt>
    <dgm:pt modelId="{7CFF255D-70A4-443B-B93F-C39C2CCF4F83}" type="pres">
      <dgm:prSet presAssocID="{157085E2-CB0F-410A-8997-01379DD8D4B9}" presName="composite" presStyleCnt="0"/>
      <dgm:spPr/>
    </dgm:pt>
    <dgm:pt modelId="{113EB044-B551-436E-9280-EFCF6024175A}" type="pres">
      <dgm:prSet presAssocID="{157085E2-CB0F-410A-8997-01379DD8D4B9}" presName="parentText" presStyleLbl="alignNode1" presStyleIdx="4" presStyleCnt="6">
        <dgm:presLayoutVars>
          <dgm:chMax val="1"/>
          <dgm:bulletEnabled val="1"/>
        </dgm:presLayoutVars>
      </dgm:prSet>
      <dgm:spPr/>
    </dgm:pt>
    <dgm:pt modelId="{DA02DE74-8D8C-4631-9A05-D2D348D60941}" type="pres">
      <dgm:prSet presAssocID="{157085E2-CB0F-410A-8997-01379DD8D4B9}" presName="descendantText" presStyleLbl="alignAcc1" presStyleIdx="4" presStyleCnt="6">
        <dgm:presLayoutVars>
          <dgm:bulletEnabled val="1"/>
        </dgm:presLayoutVars>
      </dgm:prSet>
      <dgm:spPr/>
    </dgm:pt>
    <dgm:pt modelId="{0FDA918A-CD0C-4853-BC87-B13FBE727DBF}" type="pres">
      <dgm:prSet presAssocID="{C33608F0-4F88-4167-8B5D-321C292CF52E}" presName="sp" presStyleCnt="0"/>
      <dgm:spPr/>
    </dgm:pt>
    <dgm:pt modelId="{D896C630-2E1F-4CEE-86EA-3273F10B7729}" type="pres">
      <dgm:prSet presAssocID="{0D85557B-CD8F-42DC-A3FB-71CCD270DE5F}" presName="composite" presStyleCnt="0"/>
      <dgm:spPr/>
    </dgm:pt>
    <dgm:pt modelId="{F160C077-69C5-47ED-9776-845CA81F3B5C}" type="pres">
      <dgm:prSet presAssocID="{0D85557B-CD8F-42DC-A3FB-71CCD270DE5F}" presName="parentText" presStyleLbl="alignNode1" presStyleIdx="5" presStyleCnt="6" custLinFactNeighborY="0">
        <dgm:presLayoutVars>
          <dgm:chMax val="1"/>
          <dgm:bulletEnabled val="1"/>
        </dgm:presLayoutVars>
      </dgm:prSet>
      <dgm:spPr/>
    </dgm:pt>
    <dgm:pt modelId="{B2F3832A-2655-42A7-B138-7B5F520B7B62}" type="pres">
      <dgm:prSet presAssocID="{0D85557B-CD8F-42DC-A3FB-71CCD270DE5F}" presName="descendantText" presStyleLbl="alignAcc1" presStyleIdx="5" presStyleCnt="6">
        <dgm:presLayoutVars>
          <dgm:bulletEnabled val="1"/>
        </dgm:presLayoutVars>
      </dgm:prSet>
      <dgm:spPr/>
    </dgm:pt>
  </dgm:ptLst>
  <dgm:cxnLst>
    <dgm:cxn modelId="{B9014B1D-F87C-46ED-A7A1-7897A2479805}" type="presOf" srcId="{44275228-789F-4B6D-B5A8-D09A71AB4F5C}" destId="{C24A11B2-430D-4248-B35D-EB34D9102E90}" srcOrd="0" destOrd="0" presId="urn:microsoft.com/office/officeart/2005/8/layout/chevron2"/>
    <dgm:cxn modelId="{E6F3402E-8946-4916-905E-B6ACD752909B}" srcId="{4181B301-5876-48BD-8D1F-F940715253A8}" destId="{B83FEA67-4A63-4FB6-A9A4-5BB26A11FA62}" srcOrd="1" destOrd="0" parTransId="{0BBF6B5F-4B38-45DA-A1E7-DA37D4C23A13}" sibTransId="{C308014A-8638-47A4-B37D-D5C880BAA400}"/>
    <dgm:cxn modelId="{D284E73E-8305-4694-9A7D-87F5C6EDCC51}" srcId="{4181B301-5876-48BD-8D1F-F940715253A8}" destId="{3EF74777-C06F-41A1-9ACD-019601CD8462}" srcOrd="3" destOrd="0" parTransId="{643BB8A1-DEC3-4325-844D-CE3FB313988B}" sibTransId="{DE082F82-E12B-40DF-A893-36354DC31219}"/>
    <dgm:cxn modelId="{1FE7C867-3611-4B21-8FCE-AB108C5AD655}" srcId="{0D85557B-CD8F-42DC-A3FB-71CCD270DE5F}" destId="{705645ED-4D3E-4441-AD8E-D2B6B7A0B3B5}" srcOrd="0" destOrd="0" parTransId="{C4DACFF1-EA33-4CB6-B178-5E587A20F958}" sibTransId="{849D1CD9-4BBE-4F2E-A462-E7123DCB207D}"/>
    <dgm:cxn modelId="{B28FE972-7E31-4348-8077-7BF62D70F961}" type="presOf" srcId="{157085E2-CB0F-410A-8997-01379DD8D4B9}" destId="{113EB044-B551-436E-9280-EFCF6024175A}" srcOrd="0" destOrd="0" presId="urn:microsoft.com/office/officeart/2005/8/layout/chevron2"/>
    <dgm:cxn modelId="{25635754-2D55-4871-8921-CAC3FF94C50C}" srcId="{B83FEA67-4A63-4FB6-A9A4-5BB26A11FA62}" destId="{0994662D-24D5-4E6F-B9D1-304CEB62E288}" srcOrd="0" destOrd="0" parTransId="{6B77EE9D-E292-4F51-960B-956F3B63D0BE}" sibTransId="{690ABC8E-4D99-4A8C-B090-87A484E8EE92}"/>
    <dgm:cxn modelId="{B13E9B76-3161-4068-907D-E2B4668FD9E2}" type="presOf" srcId="{705645ED-4D3E-4441-AD8E-D2B6B7A0B3B5}" destId="{B2F3832A-2655-42A7-B138-7B5F520B7B62}" srcOrd="0" destOrd="0" presId="urn:microsoft.com/office/officeart/2005/8/layout/chevron2"/>
    <dgm:cxn modelId="{E2049C56-03F9-4377-9EF5-61018F2EC5D2}" type="presOf" srcId="{8334F229-0723-423B-A521-95BD69E69A0F}" destId="{1930C84D-BD8E-4945-AC63-4C6E659DF8DF}" srcOrd="0" destOrd="0" presId="urn:microsoft.com/office/officeart/2005/8/layout/chevron2"/>
    <dgm:cxn modelId="{13106C58-F338-448B-8296-6A82132BDCD9}" srcId="{4181B301-5876-48BD-8D1F-F940715253A8}" destId="{0D85557B-CD8F-42DC-A3FB-71CCD270DE5F}" srcOrd="5" destOrd="0" parTransId="{A909D91C-CF8E-43D0-ADA0-557D35874842}" sibTransId="{B070D847-A02C-4DD4-AF46-E3BF9FFC382B}"/>
    <dgm:cxn modelId="{52C3BD83-CE80-4546-A1F0-917A705DFB9A}" type="presOf" srcId="{0D85557B-CD8F-42DC-A3FB-71CCD270DE5F}" destId="{F160C077-69C5-47ED-9776-845CA81F3B5C}" srcOrd="0" destOrd="0" presId="urn:microsoft.com/office/officeart/2005/8/layout/chevron2"/>
    <dgm:cxn modelId="{FC6CD38A-FCAB-4DE2-8217-6A686CFD8C58}" srcId="{60157811-66A2-4878-AD98-12D5A2096025}" destId="{68FAD9ED-69C4-42D6-8A8F-68D3E588E525}" srcOrd="0" destOrd="0" parTransId="{5D8B9C5A-481A-4E1F-817C-E908DBF8096D}" sibTransId="{1C045F63-3C20-42FE-8422-57936A59F9FF}"/>
    <dgm:cxn modelId="{CC69218E-821E-4A50-B8D2-2C853514770E}" srcId="{157085E2-CB0F-410A-8997-01379DD8D4B9}" destId="{B0EBB512-E316-4E42-BD85-AE298146A3BC}" srcOrd="0" destOrd="0" parTransId="{6287B014-0A0C-47F0-A90A-E68E752B08C5}" sibTransId="{025F6172-44DF-473A-BDA9-77B6670554B0}"/>
    <dgm:cxn modelId="{BF81599E-4763-4370-AAF2-2B46B3A9F705}" srcId="{3EF74777-C06F-41A1-9ACD-019601CD8462}" destId="{31D8A1E2-7876-4F46-A955-38D5826C418F}" srcOrd="0" destOrd="0" parTransId="{A8064DFA-137F-4486-8106-C04F29393197}" sibTransId="{B251E084-977F-4FF7-B6DE-46C9A45BEAA2}"/>
    <dgm:cxn modelId="{AE14DC9E-8F98-4A1E-8FAB-A933980AC41C}" srcId="{4181B301-5876-48BD-8D1F-F940715253A8}" destId="{60157811-66A2-4878-AD98-12D5A2096025}" srcOrd="2" destOrd="0" parTransId="{691C3ABE-5484-49A6-92EE-DBD0004BBDE5}" sibTransId="{59DFC1C1-023E-496C-9019-FC2522A0AFE7}"/>
    <dgm:cxn modelId="{A8CD16A9-58BC-4DB0-8433-EACC93B940E1}" type="presOf" srcId="{4181B301-5876-48BD-8D1F-F940715253A8}" destId="{7564B262-8139-471E-A631-A8CD91C67BE7}" srcOrd="0" destOrd="0" presId="urn:microsoft.com/office/officeart/2005/8/layout/chevron2"/>
    <dgm:cxn modelId="{77A07AB9-4C31-4DFA-B510-A6F7A460A0C6}" type="presOf" srcId="{3EF74777-C06F-41A1-9ACD-019601CD8462}" destId="{62FB225A-FEC6-4718-913B-759733341AD2}" srcOrd="0" destOrd="0" presId="urn:microsoft.com/office/officeart/2005/8/layout/chevron2"/>
    <dgm:cxn modelId="{505262BB-6EEC-4AED-A587-77DC977B26E3}" type="presOf" srcId="{60157811-66A2-4878-AD98-12D5A2096025}" destId="{95523AB1-63F8-4C01-A316-38B33DB7063D}" srcOrd="0" destOrd="0" presId="urn:microsoft.com/office/officeart/2005/8/layout/chevron2"/>
    <dgm:cxn modelId="{A6E932CC-EB6A-47D6-A1AE-E3F9058D29CA}" type="presOf" srcId="{0994662D-24D5-4E6F-B9D1-304CEB62E288}" destId="{721A5357-D1F3-4C81-B022-E43E805BD383}" srcOrd="0" destOrd="0" presId="urn:microsoft.com/office/officeart/2005/8/layout/chevron2"/>
    <dgm:cxn modelId="{BBA1C6CC-F333-4BFC-83E5-57B99523D5D0}" type="presOf" srcId="{B0EBB512-E316-4E42-BD85-AE298146A3BC}" destId="{DA02DE74-8D8C-4631-9A05-D2D348D60941}" srcOrd="0" destOrd="0" presId="urn:microsoft.com/office/officeart/2005/8/layout/chevron2"/>
    <dgm:cxn modelId="{11C9AACE-5BFF-4735-A9B6-3EDD55742034}" srcId="{8334F229-0723-423B-A521-95BD69E69A0F}" destId="{44275228-789F-4B6D-B5A8-D09A71AB4F5C}" srcOrd="0" destOrd="0" parTransId="{741F67A4-E14F-4405-A480-BECC422C6D8E}" sibTransId="{AAEE696F-AF99-450C-B3FD-01BE03895413}"/>
    <dgm:cxn modelId="{35CFDCD8-6033-4848-9A32-5CBFF4E346CF}" type="presOf" srcId="{B83FEA67-4A63-4FB6-A9A4-5BB26A11FA62}" destId="{3187E39B-D114-4C72-8AC4-C89EDBF4715C}" srcOrd="0" destOrd="0" presId="urn:microsoft.com/office/officeart/2005/8/layout/chevron2"/>
    <dgm:cxn modelId="{BBD274DE-DEDA-4DAE-8001-69C3DB2A12F4}" type="presOf" srcId="{31D8A1E2-7876-4F46-A955-38D5826C418F}" destId="{DAA6A5E4-ADB8-435A-9D7E-480AA66B28C0}" srcOrd="0" destOrd="0" presId="urn:microsoft.com/office/officeart/2005/8/layout/chevron2"/>
    <dgm:cxn modelId="{EE2C72DF-E8A8-4C77-9897-A3EC2953475F}" type="presOf" srcId="{68FAD9ED-69C4-42D6-8A8F-68D3E588E525}" destId="{8801F2E0-8ABA-4AB7-A23F-1A662FA3CF5B}" srcOrd="0" destOrd="0" presId="urn:microsoft.com/office/officeart/2005/8/layout/chevron2"/>
    <dgm:cxn modelId="{C3305CF4-80B1-46DF-8B77-6F65A03B6BB7}" srcId="{4181B301-5876-48BD-8D1F-F940715253A8}" destId="{157085E2-CB0F-410A-8997-01379DD8D4B9}" srcOrd="4" destOrd="0" parTransId="{5286A6AE-E643-4971-B1B2-EE4149D534E3}" sibTransId="{C33608F0-4F88-4167-8B5D-321C292CF52E}"/>
    <dgm:cxn modelId="{D5837AF6-69D5-4213-B926-7CD7C5661B31}" srcId="{4181B301-5876-48BD-8D1F-F940715253A8}" destId="{8334F229-0723-423B-A521-95BD69E69A0F}" srcOrd="0" destOrd="0" parTransId="{67F0B157-C434-4DB4-8BCE-87BF82017037}" sibTransId="{3AAFE4C3-72C6-40E8-BD2B-0790C785CD3B}"/>
    <dgm:cxn modelId="{BF5BB87F-D557-4A82-A7FF-0AAC99EC11D5}" type="presParOf" srcId="{7564B262-8139-471E-A631-A8CD91C67BE7}" destId="{BB9252E6-6DBB-4F3D-94D6-E7E7D5170795}" srcOrd="0" destOrd="0" presId="urn:microsoft.com/office/officeart/2005/8/layout/chevron2"/>
    <dgm:cxn modelId="{B757563D-B3EC-43E4-98A0-500692841F55}" type="presParOf" srcId="{BB9252E6-6DBB-4F3D-94D6-E7E7D5170795}" destId="{1930C84D-BD8E-4945-AC63-4C6E659DF8DF}" srcOrd="0" destOrd="0" presId="urn:microsoft.com/office/officeart/2005/8/layout/chevron2"/>
    <dgm:cxn modelId="{7214CFD9-1C1D-4C08-9405-D8A4DE74DDF5}" type="presParOf" srcId="{BB9252E6-6DBB-4F3D-94D6-E7E7D5170795}" destId="{C24A11B2-430D-4248-B35D-EB34D9102E90}" srcOrd="1" destOrd="0" presId="urn:microsoft.com/office/officeart/2005/8/layout/chevron2"/>
    <dgm:cxn modelId="{2C563619-B703-4D61-8864-B28EEC202D2F}" type="presParOf" srcId="{7564B262-8139-471E-A631-A8CD91C67BE7}" destId="{C09A046C-C8F5-45AC-B8AC-16184E4E3E15}" srcOrd="1" destOrd="0" presId="urn:microsoft.com/office/officeart/2005/8/layout/chevron2"/>
    <dgm:cxn modelId="{EBFC14E3-1416-4A0B-B132-3E87E793D248}" type="presParOf" srcId="{7564B262-8139-471E-A631-A8CD91C67BE7}" destId="{7074FD09-5A4C-497D-A349-1DC9D569F80A}" srcOrd="2" destOrd="0" presId="urn:microsoft.com/office/officeart/2005/8/layout/chevron2"/>
    <dgm:cxn modelId="{E42DC65A-CC4C-4F0A-ACBE-DC9BC16BC793}" type="presParOf" srcId="{7074FD09-5A4C-497D-A349-1DC9D569F80A}" destId="{3187E39B-D114-4C72-8AC4-C89EDBF4715C}" srcOrd="0" destOrd="0" presId="urn:microsoft.com/office/officeart/2005/8/layout/chevron2"/>
    <dgm:cxn modelId="{BE5D0F9D-35C7-4D67-8058-6215C604AD04}" type="presParOf" srcId="{7074FD09-5A4C-497D-A349-1DC9D569F80A}" destId="{721A5357-D1F3-4C81-B022-E43E805BD383}" srcOrd="1" destOrd="0" presId="urn:microsoft.com/office/officeart/2005/8/layout/chevron2"/>
    <dgm:cxn modelId="{324F736A-C9C3-4FD5-8BC1-406F9F09C0C5}" type="presParOf" srcId="{7564B262-8139-471E-A631-A8CD91C67BE7}" destId="{17B62BFB-FAED-4300-9C05-B3CA77599DC4}" srcOrd="3" destOrd="0" presId="urn:microsoft.com/office/officeart/2005/8/layout/chevron2"/>
    <dgm:cxn modelId="{F6869CA7-14B4-435C-924C-B92501119E80}" type="presParOf" srcId="{7564B262-8139-471E-A631-A8CD91C67BE7}" destId="{0C7D9016-6F0E-4E45-9E31-290DBA510DFE}" srcOrd="4" destOrd="0" presId="urn:microsoft.com/office/officeart/2005/8/layout/chevron2"/>
    <dgm:cxn modelId="{EB607548-05D5-46FF-BBAC-5598BED74370}" type="presParOf" srcId="{0C7D9016-6F0E-4E45-9E31-290DBA510DFE}" destId="{95523AB1-63F8-4C01-A316-38B33DB7063D}" srcOrd="0" destOrd="0" presId="urn:microsoft.com/office/officeart/2005/8/layout/chevron2"/>
    <dgm:cxn modelId="{34483561-F3F0-4116-9371-C5454CC8E503}" type="presParOf" srcId="{0C7D9016-6F0E-4E45-9E31-290DBA510DFE}" destId="{8801F2E0-8ABA-4AB7-A23F-1A662FA3CF5B}" srcOrd="1" destOrd="0" presId="urn:microsoft.com/office/officeart/2005/8/layout/chevron2"/>
    <dgm:cxn modelId="{51CDEF64-B8F1-44A9-B671-4F13D2B37268}" type="presParOf" srcId="{7564B262-8139-471E-A631-A8CD91C67BE7}" destId="{ABD7764A-8584-4629-AF85-FB20EECBA346}" srcOrd="5" destOrd="0" presId="urn:microsoft.com/office/officeart/2005/8/layout/chevron2"/>
    <dgm:cxn modelId="{774498BC-258F-45C7-AFCF-672FE3551961}" type="presParOf" srcId="{7564B262-8139-471E-A631-A8CD91C67BE7}" destId="{11CB2ABC-10D6-436A-B65D-F21F8B64BC70}" srcOrd="6" destOrd="0" presId="urn:microsoft.com/office/officeart/2005/8/layout/chevron2"/>
    <dgm:cxn modelId="{71041BC4-F838-4659-AD60-32A499C1A29F}" type="presParOf" srcId="{11CB2ABC-10D6-436A-B65D-F21F8B64BC70}" destId="{62FB225A-FEC6-4718-913B-759733341AD2}" srcOrd="0" destOrd="0" presId="urn:microsoft.com/office/officeart/2005/8/layout/chevron2"/>
    <dgm:cxn modelId="{4F06A171-8B0B-4875-9AA1-5ACF95CBDB44}" type="presParOf" srcId="{11CB2ABC-10D6-436A-B65D-F21F8B64BC70}" destId="{DAA6A5E4-ADB8-435A-9D7E-480AA66B28C0}" srcOrd="1" destOrd="0" presId="urn:microsoft.com/office/officeart/2005/8/layout/chevron2"/>
    <dgm:cxn modelId="{E07DAB1A-E39C-4EF9-B102-E45A36391094}" type="presParOf" srcId="{7564B262-8139-471E-A631-A8CD91C67BE7}" destId="{F2B2AF26-E6CF-4272-8D6E-DC6ACCAFE087}" srcOrd="7" destOrd="0" presId="urn:microsoft.com/office/officeart/2005/8/layout/chevron2"/>
    <dgm:cxn modelId="{419160B2-D662-4DFF-8FAA-93EE4CD609EB}" type="presParOf" srcId="{7564B262-8139-471E-A631-A8CD91C67BE7}" destId="{7CFF255D-70A4-443B-B93F-C39C2CCF4F83}" srcOrd="8" destOrd="0" presId="urn:microsoft.com/office/officeart/2005/8/layout/chevron2"/>
    <dgm:cxn modelId="{9E8AFC85-3548-44B6-BA2E-40F15CE3195E}" type="presParOf" srcId="{7CFF255D-70A4-443B-B93F-C39C2CCF4F83}" destId="{113EB044-B551-436E-9280-EFCF6024175A}" srcOrd="0" destOrd="0" presId="urn:microsoft.com/office/officeart/2005/8/layout/chevron2"/>
    <dgm:cxn modelId="{70AE7781-F9B6-4F95-B85D-BB371A19E9D6}" type="presParOf" srcId="{7CFF255D-70A4-443B-B93F-C39C2CCF4F83}" destId="{DA02DE74-8D8C-4631-9A05-D2D348D60941}" srcOrd="1" destOrd="0" presId="urn:microsoft.com/office/officeart/2005/8/layout/chevron2"/>
    <dgm:cxn modelId="{67AAB730-5F76-4231-90CC-F7699DC573B6}" type="presParOf" srcId="{7564B262-8139-471E-A631-A8CD91C67BE7}" destId="{0FDA918A-CD0C-4853-BC87-B13FBE727DBF}" srcOrd="9" destOrd="0" presId="urn:microsoft.com/office/officeart/2005/8/layout/chevron2"/>
    <dgm:cxn modelId="{6E45862D-518F-499A-A937-AE93F11465A9}" type="presParOf" srcId="{7564B262-8139-471E-A631-A8CD91C67BE7}" destId="{D896C630-2E1F-4CEE-86EA-3273F10B7729}" srcOrd="10" destOrd="0" presId="urn:microsoft.com/office/officeart/2005/8/layout/chevron2"/>
    <dgm:cxn modelId="{FA55A0EE-D284-4A90-BF5E-9FA5016D6214}" type="presParOf" srcId="{D896C630-2E1F-4CEE-86EA-3273F10B7729}" destId="{F160C077-69C5-47ED-9776-845CA81F3B5C}" srcOrd="0" destOrd="0" presId="urn:microsoft.com/office/officeart/2005/8/layout/chevron2"/>
    <dgm:cxn modelId="{CDB81AC3-FDDF-407D-A4C9-31B61D664B62}" type="presParOf" srcId="{D896C630-2E1F-4CEE-86EA-3273F10B7729}" destId="{B2F3832A-2655-42A7-B138-7B5F520B7B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1B301-5876-48BD-8D1F-F940715253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334F229-0723-423B-A521-95BD69E69A0F}">
      <dgm:prSet phldrT="[Texto]" custT="1"/>
      <dgm:spPr/>
      <dgm:t>
        <a:bodyPr/>
        <a:lstStyle/>
        <a:p>
          <a:r>
            <a:rPr lang="pt-BR" sz="2000" i="0">
              <a:latin typeface="Corbel" panose="020B0503020204020204" pitchFamily="34" charset="0"/>
            </a:rPr>
            <a:t>1</a:t>
          </a:r>
        </a:p>
      </dgm:t>
    </dgm:pt>
    <dgm:pt modelId="{67F0B157-C434-4DB4-8BCE-87BF82017037}" type="parTrans" cxnId="{D5837AF6-69D5-4213-B926-7CD7C5661B31}">
      <dgm:prSet/>
      <dgm:spPr/>
      <dgm:t>
        <a:bodyPr/>
        <a:lstStyle/>
        <a:p>
          <a:endParaRPr lang="pt-BR" sz="2000" i="0">
            <a:latin typeface="Corbel" panose="020B0503020204020204" pitchFamily="34" charset="0"/>
          </a:endParaRPr>
        </a:p>
      </dgm:t>
    </dgm:pt>
    <dgm:pt modelId="{3AAFE4C3-72C6-40E8-BD2B-0790C785CD3B}" type="sibTrans" cxnId="{D5837AF6-69D5-4213-B926-7CD7C5661B31}">
      <dgm:prSet/>
      <dgm:spPr/>
      <dgm:t>
        <a:bodyPr/>
        <a:lstStyle/>
        <a:p>
          <a:endParaRPr lang="pt-BR" sz="2000" i="0">
            <a:latin typeface="Corbel" panose="020B0503020204020204" pitchFamily="34" charset="0"/>
          </a:endParaRPr>
        </a:p>
      </dgm:t>
    </dgm:pt>
    <dgm:pt modelId="{44275228-789F-4B6D-B5A8-D09A71AB4F5C}">
      <dgm:prSet phldrT="[Texto]" custT="1"/>
      <dgm:spPr/>
      <dgm:t>
        <a:bodyPr/>
        <a:lstStyle/>
        <a:p>
          <a:r>
            <a:rPr lang="pt-BR" sz="2000" i="0" dirty="0">
              <a:latin typeface="Corbel" panose="020B0503020204020204" pitchFamily="34" charset="0"/>
            </a:rPr>
            <a:t>Retirar as luvas</a:t>
          </a:r>
        </a:p>
      </dgm:t>
    </dgm:pt>
    <dgm:pt modelId="{741F67A4-E14F-4405-A480-BECC422C6D8E}" type="parTrans" cxnId="{11C9AACE-5BFF-4735-A9B6-3EDD55742034}">
      <dgm:prSet/>
      <dgm:spPr/>
      <dgm:t>
        <a:bodyPr/>
        <a:lstStyle/>
        <a:p>
          <a:endParaRPr lang="pt-BR" sz="2000" i="0">
            <a:latin typeface="Corbel" panose="020B0503020204020204" pitchFamily="34" charset="0"/>
          </a:endParaRPr>
        </a:p>
      </dgm:t>
    </dgm:pt>
    <dgm:pt modelId="{AAEE696F-AF99-450C-B3FD-01BE03895413}" type="sibTrans" cxnId="{11C9AACE-5BFF-4735-A9B6-3EDD55742034}">
      <dgm:prSet/>
      <dgm:spPr/>
      <dgm:t>
        <a:bodyPr/>
        <a:lstStyle/>
        <a:p>
          <a:endParaRPr lang="pt-BR" sz="2000" i="0">
            <a:latin typeface="Corbel" panose="020B0503020204020204" pitchFamily="34" charset="0"/>
          </a:endParaRPr>
        </a:p>
      </dgm:t>
    </dgm:pt>
    <dgm:pt modelId="{B83FEA67-4A63-4FB6-A9A4-5BB26A11FA62}">
      <dgm:prSet phldrT="[Texto]" custT="1"/>
      <dgm:spPr/>
      <dgm:t>
        <a:bodyPr/>
        <a:lstStyle/>
        <a:p>
          <a:r>
            <a:rPr lang="pt-BR" sz="2000" i="0">
              <a:latin typeface="Corbel" panose="020B0503020204020204" pitchFamily="34" charset="0"/>
            </a:rPr>
            <a:t>2</a:t>
          </a:r>
        </a:p>
      </dgm:t>
    </dgm:pt>
    <dgm:pt modelId="{0BBF6B5F-4B38-45DA-A1E7-DA37D4C23A13}" type="parTrans" cxnId="{E6F3402E-8946-4916-905E-B6ACD752909B}">
      <dgm:prSet/>
      <dgm:spPr/>
      <dgm:t>
        <a:bodyPr/>
        <a:lstStyle/>
        <a:p>
          <a:endParaRPr lang="pt-BR" sz="2000" i="0">
            <a:latin typeface="Corbel" panose="020B0503020204020204" pitchFamily="34" charset="0"/>
          </a:endParaRPr>
        </a:p>
      </dgm:t>
    </dgm:pt>
    <dgm:pt modelId="{C308014A-8638-47A4-B37D-D5C880BAA400}" type="sibTrans" cxnId="{E6F3402E-8946-4916-905E-B6ACD752909B}">
      <dgm:prSet/>
      <dgm:spPr/>
      <dgm:t>
        <a:bodyPr/>
        <a:lstStyle/>
        <a:p>
          <a:endParaRPr lang="pt-BR" sz="2000" i="0">
            <a:latin typeface="Corbel" panose="020B0503020204020204" pitchFamily="34" charset="0"/>
          </a:endParaRPr>
        </a:p>
      </dgm:t>
    </dgm:pt>
    <dgm:pt modelId="{0994662D-24D5-4E6F-B9D1-304CEB62E288}">
      <dgm:prSet phldrT="[Texto]" custT="1"/>
      <dgm:spPr/>
      <dgm:t>
        <a:bodyPr/>
        <a:lstStyle/>
        <a:p>
          <a:r>
            <a:rPr lang="pt-BR" sz="2000" i="0" dirty="0">
              <a:latin typeface="Corbel" panose="020B0503020204020204" pitchFamily="34" charset="0"/>
            </a:rPr>
            <a:t>Retirar o avental ou jaleco</a:t>
          </a:r>
        </a:p>
      </dgm:t>
    </dgm:pt>
    <dgm:pt modelId="{6B77EE9D-E292-4F51-960B-956F3B63D0BE}" type="parTrans" cxnId="{25635754-2D55-4871-8921-CAC3FF94C50C}">
      <dgm:prSet/>
      <dgm:spPr/>
      <dgm:t>
        <a:bodyPr/>
        <a:lstStyle/>
        <a:p>
          <a:endParaRPr lang="pt-BR" sz="2000" i="0">
            <a:latin typeface="Corbel" panose="020B0503020204020204" pitchFamily="34" charset="0"/>
          </a:endParaRPr>
        </a:p>
      </dgm:t>
    </dgm:pt>
    <dgm:pt modelId="{690ABC8E-4D99-4A8C-B090-87A484E8EE92}" type="sibTrans" cxnId="{25635754-2D55-4871-8921-CAC3FF94C50C}">
      <dgm:prSet/>
      <dgm:spPr/>
      <dgm:t>
        <a:bodyPr/>
        <a:lstStyle/>
        <a:p>
          <a:endParaRPr lang="pt-BR" sz="2000" i="0">
            <a:latin typeface="Corbel" panose="020B0503020204020204" pitchFamily="34" charset="0"/>
          </a:endParaRPr>
        </a:p>
      </dgm:t>
    </dgm:pt>
    <dgm:pt modelId="{60157811-66A2-4878-AD98-12D5A2096025}">
      <dgm:prSet phldrT="[Texto]" custT="1"/>
      <dgm:spPr/>
      <dgm:t>
        <a:bodyPr/>
        <a:lstStyle/>
        <a:p>
          <a:r>
            <a:rPr lang="pt-BR" sz="2000" i="0">
              <a:latin typeface="Corbel" panose="020B0503020204020204" pitchFamily="34" charset="0"/>
            </a:rPr>
            <a:t>3</a:t>
          </a:r>
        </a:p>
      </dgm:t>
    </dgm:pt>
    <dgm:pt modelId="{691C3ABE-5484-49A6-92EE-DBD0004BBDE5}" type="parTrans" cxnId="{AE14DC9E-8F98-4A1E-8FAB-A933980AC41C}">
      <dgm:prSet/>
      <dgm:spPr/>
      <dgm:t>
        <a:bodyPr/>
        <a:lstStyle/>
        <a:p>
          <a:endParaRPr lang="pt-BR" sz="2000" i="0">
            <a:latin typeface="Corbel" panose="020B0503020204020204" pitchFamily="34" charset="0"/>
          </a:endParaRPr>
        </a:p>
      </dgm:t>
    </dgm:pt>
    <dgm:pt modelId="{59DFC1C1-023E-496C-9019-FC2522A0AFE7}" type="sibTrans" cxnId="{AE14DC9E-8F98-4A1E-8FAB-A933980AC41C}">
      <dgm:prSet/>
      <dgm:spPr/>
      <dgm:t>
        <a:bodyPr/>
        <a:lstStyle/>
        <a:p>
          <a:endParaRPr lang="pt-BR" sz="2000" i="0">
            <a:latin typeface="Corbel" panose="020B0503020204020204" pitchFamily="34" charset="0"/>
          </a:endParaRPr>
        </a:p>
      </dgm:t>
    </dgm:pt>
    <dgm:pt modelId="{68FAD9ED-69C4-42D6-8A8F-68D3E588E525}">
      <dgm:prSet phldrT="[Texto]" custT="1"/>
      <dgm:spPr/>
      <dgm:t>
        <a:bodyPr/>
        <a:lstStyle/>
        <a:p>
          <a:r>
            <a:rPr lang="pt-BR" sz="2000" i="0" dirty="0">
              <a:latin typeface="Corbel" panose="020B0503020204020204" pitchFamily="34" charset="0"/>
            </a:rPr>
            <a:t>Higienizar as mãos</a:t>
          </a:r>
        </a:p>
      </dgm:t>
    </dgm:pt>
    <dgm:pt modelId="{5D8B9C5A-481A-4E1F-817C-E908DBF8096D}" type="parTrans" cxnId="{FC6CD38A-FCAB-4DE2-8217-6A686CFD8C58}">
      <dgm:prSet/>
      <dgm:spPr/>
      <dgm:t>
        <a:bodyPr/>
        <a:lstStyle/>
        <a:p>
          <a:endParaRPr lang="pt-BR" sz="2000" i="0">
            <a:latin typeface="Corbel" panose="020B0503020204020204" pitchFamily="34" charset="0"/>
          </a:endParaRPr>
        </a:p>
      </dgm:t>
    </dgm:pt>
    <dgm:pt modelId="{1C045F63-3C20-42FE-8422-57936A59F9FF}" type="sibTrans" cxnId="{FC6CD38A-FCAB-4DE2-8217-6A686CFD8C58}">
      <dgm:prSet/>
      <dgm:spPr/>
      <dgm:t>
        <a:bodyPr/>
        <a:lstStyle/>
        <a:p>
          <a:endParaRPr lang="pt-BR" sz="2000" i="0">
            <a:latin typeface="Corbel" panose="020B0503020204020204" pitchFamily="34" charset="0"/>
          </a:endParaRPr>
        </a:p>
      </dgm:t>
    </dgm:pt>
    <dgm:pt modelId="{3EF74777-C06F-41A1-9ACD-019601CD8462}">
      <dgm:prSet custT="1"/>
      <dgm:spPr/>
      <dgm:t>
        <a:bodyPr/>
        <a:lstStyle/>
        <a:p>
          <a:r>
            <a:rPr lang="pt-BR" sz="2000" i="0">
              <a:latin typeface="Corbel" panose="020B0503020204020204" pitchFamily="34" charset="0"/>
            </a:rPr>
            <a:t>4</a:t>
          </a:r>
        </a:p>
      </dgm:t>
    </dgm:pt>
    <dgm:pt modelId="{643BB8A1-DEC3-4325-844D-CE3FB313988B}" type="parTrans" cxnId="{D284E73E-8305-4694-9A7D-87F5C6EDCC51}">
      <dgm:prSet/>
      <dgm:spPr/>
      <dgm:t>
        <a:bodyPr/>
        <a:lstStyle/>
        <a:p>
          <a:endParaRPr lang="pt-BR" sz="2000" i="0">
            <a:latin typeface="Corbel" panose="020B0503020204020204" pitchFamily="34" charset="0"/>
          </a:endParaRPr>
        </a:p>
      </dgm:t>
    </dgm:pt>
    <dgm:pt modelId="{DE082F82-E12B-40DF-A893-36354DC31219}" type="sibTrans" cxnId="{D284E73E-8305-4694-9A7D-87F5C6EDCC51}">
      <dgm:prSet/>
      <dgm:spPr/>
      <dgm:t>
        <a:bodyPr/>
        <a:lstStyle/>
        <a:p>
          <a:endParaRPr lang="pt-BR" sz="2000" i="0">
            <a:latin typeface="Corbel" panose="020B0503020204020204" pitchFamily="34" charset="0"/>
          </a:endParaRPr>
        </a:p>
      </dgm:t>
    </dgm:pt>
    <dgm:pt modelId="{31D8A1E2-7876-4F46-A955-38D5826C418F}">
      <dgm:prSet custT="1"/>
      <dgm:spPr/>
      <dgm:t>
        <a:bodyPr/>
        <a:lstStyle/>
        <a:p>
          <a:r>
            <a:rPr lang="pt-BR" sz="2000" i="0" dirty="0">
              <a:latin typeface="Corbel" panose="020B0503020204020204" pitchFamily="34" charset="0"/>
            </a:rPr>
            <a:t>Retirar o Protetor facial </a:t>
          </a:r>
          <a:endParaRPr lang="pt-BR" sz="2000" b="0" i="0" u="none" dirty="0">
            <a:latin typeface="Corbel" panose="020B0503020204020204" pitchFamily="34" charset="0"/>
          </a:endParaRPr>
        </a:p>
      </dgm:t>
    </dgm:pt>
    <dgm:pt modelId="{A8064DFA-137F-4486-8106-C04F29393197}" type="parTrans" cxnId="{BF81599E-4763-4370-AAF2-2B46B3A9F705}">
      <dgm:prSet/>
      <dgm:spPr/>
      <dgm:t>
        <a:bodyPr/>
        <a:lstStyle/>
        <a:p>
          <a:endParaRPr lang="pt-BR" sz="2000" i="0">
            <a:latin typeface="Corbel" panose="020B0503020204020204" pitchFamily="34" charset="0"/>
          </a:endParaRPr>
        </a:p>
      </dgm:t>
    </dgm:pt>
    <dgm:pt modelId="{B251E084-977F-4FF7-B6DE-46C9A45BEAA2}" type="sibTrans" cxnId="{BF81599E-4763-4370-AAF2-2B46B3A9F705}">
      <dgm:prSet/>
      <dgm:spPr/>
      <dgm:t>
        <a:bodyPr/>
        <a:lstStyle/>
        <a:p>
          <a:endParaRPr lang="pt-BR" sz="2000" i="0">
            <a:latin typeface="Corbel" panose="020B0503020204020204" pitchFamily="34" charset="0"/>
          </a:endParaRPr>
        </a:p>
      </dgm:t>
    </dgm:pt>
    <dgm:pt modelId="{157085E2-CB0F-410A-8997-01379DD8D4B9}">
      <dgm:prSet custT="1"/>
      <dgm:spPr/>
      <dgm:t>
        <a:bodyPr/>
        <a:lstStyle/>
        <a:p>
          <a:r>
            <a:rPr lang="pt-BR" sz="2000" i="0" dirty="0">
              <a:latin typeface="Corbel" panose="020B0503020204020204" pitchFamily="34" charset="0"/>
            </a:rPr>
            <a:t>5</a:t>
          </a:r>
          <a:endParaRPr lang="pt-BR" sz="2000" b="0" i="0" u="none" dirty="0">
            <a:latin typeface="Corbel" panose="020B0503020204020204" pitchFamily="34" charset="0"/>
          </a:endParaRPr>
        </a:p>
      </dgm:t>
    </dgm:pt>
    <dgm:pt modelId="{5286A6AE-E643-4971-B1B2-EE4149D534E3}" type="parTrans" cxnId="{C3305CF4-80B1-46DF-8B77-6F65A03B6BB7}">
      <dgm:prSet/>
      <dgm:spPr/>
      <dgm:t>
        <a:bodyPr/>
        <a:lstStyle/>
        <a:p>
          <a:endParaRPr lang="pt-BR" sz="2000" i="0">
            <a:latin typeface="Corbel" panose="020B0503020204020204" pitchFamily="34" charset="0"/>
          </a:endParaRPr>
        </a:p>
      </dgm:t>
    </dgm:pt>
    <dgm:pt modelId="{C33608F0-4F88-4167-8B5D-321C292CF52E}" type="sibTrans" cxnId="{C3305CF4-80B1-46DF-8B77-6F65A03B6BB7}">
      <dgm:prSet/>
      <dgm:spPr/>
      <dgm:t>
        <a:bodyPr/>
        <a:lstStyle/>
        <a:p>
          <a:endParaRPr lang="pt-BR" sz="2000" i="0">
            <a:latin typeface="Corbel" panose="020B0503020204020204" pitchFamily="34" charset="0"/>
          </a:endParaRPr>
        </a:p>
      </dgm:t>
    </dgm:pt>
    <dgm:pt modelId="{B0EBB512-E316-4E42-BD85-AE298146A3BC}">
      <dgm:prSet custT="1"/>
      <dgm:spPr/>
      <dgm:t>
        <a:bodyPr/>
        <a:lstStyle/>
        <a:p>
          <a:r>
            <a:rPr lang="pt-BR" sz="2000" i="0" dirty="0">
              <a:latin typeface="Corbel" panose="020B0503020204020204" pitchFamily="34" charset="0"/>
            </a:rPr>
            <a:t>Retirar o gorro</a:t>
          </a:r>
        </a:p>
      </dgm:t>
    </dgm:pt>
    <dgm:pt modelId="{6287B014-0A0C-47F0-A90A-E68E752B08C5}" type="parTrans" cxnId="{CC69218E-821E-4A50-B8D2-2C853514770E}">
      <dgm:prSet/>
      <dgm:spPr/>
      <dgm:t>
        <a:bodyPr/>
        <a:lstStyle/>
        <a:p>
          <a:endParaRPr lang="pt-BR" sz="2000" i="0">
            <a:latin typeface="Corbel" panose="020B0503020204020204" pitchFamily="34" charset="0"/>
          </a:endParaRPr>
        </a:p>
      </dgm:t>
    </dgm:pt>
    <dgm:pt modelId="{025F6172-44DF-473A-BDA9-77B6670554B0}" type="sibTrans" cxnId="{CC69218E-821E-4A50-B8D2-2C853514770E}">
      <dgm:prSet/>
      <dgm:spPr/>
      <dgm:t>
        <a:bodyPr/>
        <a:lstStyle/>
        <a:p>
          <a:endParaRPr lang="pt-BR" sz="2000" i="0">
            <a:latin typeface="Corbel" panose="020B0503020204020204" pitchFamily="34" charset="0"/>
          </a:endParaRPr>
        </a:p>
      </dgm:t>
    </dgm:pt>
    <dgm:pt modelId="{0D85557B-CD8F-42DC-A3FB-71CCD270DE5F}">
      <dgm:prSet custT="1"/>
      <dgm:spPr/>
      <dgm:t>
        <a:bodyPr/>
        <a:lstStyle/>
        <a:p>
          <a:r>
            <a:rPr lang="pt-BR" sz="2000" i="0" dirty="0">
              <a:latin typeface="Corbel" panose="020B0503020204020204" pitchFamily="34" charset="0"/>
            </a:rPr>
            <a:t>8</a:t>
          </a:r>
        </a:p>
      </dgm:t>
    </dgm:pt>
    <dgm:pt modelId="{A909D91C-CF8E-43D0-ADA0-557D35874842}" type="parTrans" cxnId="{13106C58-F338-448B-8296-6A82132BDCD9}">
      <dgm:prSet/>
      <dgm:spPr/>
      <dgm:t>
        <a:bodyPr/>
        <a:lstStyle/>
        <a:p>
          <a:endParaRPr lang="pt-BR" sz="2000" i="0">
            <a:latin typeface="Corbel" panose="020B0503020204020204" pitchFamily="34" charset="0"/>
          </a:endParaRPr>
        </a:p>
      </dgm:t>
    </dgm:pt>
    <dgm:pt modelId="{B070D847-A02C-4DD4-AF46-E3BF9FFC382B}" type="sibTrans" cxnId="{13106C58-F338-448B-8296-6A82132BDCD9}">
      <dgm:prSet/>
      <dgm:spPr/>
      <dgm:t>
        <a:bodyPr/>
        <a:lstStyle/>
        <a:p>
          <a:endParaRPr lang="pt-BR" sz="2000" i="0">
            <a:latin typeface="Corbel" panose="020B0503020204020204" pitchFamily="34" charset="0"/>
          </a:endParaRPr>
        </a:p>
      </dgm:t>
    </dgm:pt>
    <dgm:pt modelId="{705645ED-4D3E-4441-AD8E-D2B6B7A0B3B5}">
      <dgm:prSet custT="1"/>
      <dgm:spPr/>
      <dgm:t>
        <a:bodyPr/>
        <a:lstStyle/>
        <a:p>
          <a:r>
            <a:rPr lang="pt-BR" sz="2000" i="0" dirty="0">
              <a:latin typeface="Corbel" panose="020B0503020204020204" pitchFamily="34" charset="0"/>
            </a:rPr>
            <a:t>Higienizar as mãos</a:t>
          </a:r>
        </a:p>
      </dgm:t>
    </dgm:pt>
    <dgm:pt modelId="{C4DACFF1-EA33-4CB6-B178-5E587A20F958}" type="parTrans" cxnId="{1FE7C867-3611-4B21-8FCE-AB108C5AD655}">
      <dgm:prSet/>
      <dgm:spPr/>
      <dgm:t>
        <a:bodyPr/>
        <a:lstStyle/>
        <a:p>
          <a:endParaRPr lang="pt-BR" sz="2000" i="0">
            <a:latin typeface="Corbel" panose="020B0503020204020204" pitchFamily="34" charset="0"/>
          </a:endParaRPr>
        </a:p>
      </dgm:t>
    </dgm:pt>
    <dgm:pt modelId="{849D1CD9-4BBE-4F2E-A462-E7123DCB207D}" type="sibTrans" cxnId="{1FE7C867-3611-4B21-8FCE-AB108C5AD655}">
      <dgm:prSet/>
      <dgm:spPr/>
      <dgm:t>
        <a:bodyPr/>
        <a:lstStyle/>
        <a:p>
          <a:endParaRPr lang="pt-BR" sz="2000" i="0">
            <a:latin typeface="Corbel" panose="020B0503020204020204" pitchFamily="34" charset="0"/>
          </a:endParaRPr>
        </a:p>
      </dgm:t>
    </dgm:pt>
    <dgm:pt modelId="{B8DD0400-1E76-4606-8F39-1636EA7845B7}">
      <dgm:prSet custT="1"/>
      <dgm:spPr/>
      <dgm:t>
        <a:bodyPr/>
        <a:lstStyle/>
        <a:p>
          <a:r>
            <a:rPr lang="pt-BR" sz="2000" i="0" dirty="0">
              <a:latin typeface="Corbel" panose="020B0503020204020204" pitchFamily="34" charset="0"/>
            </a:rPr>
            <a:t>9</a:t>
          </a:r>
        </a:p>
      </dgm:t>
    </dgm:pt>
    <dgm:pt modelId="{7ACAB262-40F1-45FD-ADD2-62B656FBACD8}" type="parTrans" cxnId="{C583E0D2-55DF-48E4-A467-19428FEB8390}">
      <dgm:prSet/>
      <dgm:spPr/>
      <dgm:t>
        <a:bodyPr/>
        <a:lstStyle/>
        <a:p>
          <a:endParaRPr lang="pt-BR" sz="2000" i="0">
            <a:latin typeface="Corbel" panose="020B0503020204020204" pitchFamily="34" charset="0"/>
          </a:endParaRPr>
        </a:p>
      </dgm:t>
    </dgm:pt>
    <dgm:pt modelId="{CCBB9C19-46BB-41EB-8EFC-17FB136AC528}" type="sibTrans" cxnId="{C583E0D2-55DF-48E4-A467-19428FEB8390}">
      <dgm:prSet/>
      <dgm:spPr/>
      <dgm:t>
        <a:bodyPr/>
        <a:lstStyle/>
        <a:p>
          <a:endParaRPr lang="pt-BR" sz="2000" i="0">
            <a:latin typeface="Corbel" panose="020B0503020204020204" pitchFamily="34" charset="0"/>
          </a:endParaRPr>
        </a:p>
      </dgm:t>
    </dgm:pt>
    <dgm:pt modelId="{B60414B8-F86F-4E13-8942-D11105C38DB3}">
      <dgm:prSet custT="1"/>
      <dgm:spPr/>
      <dgm:t>
        <a:bodyPr/>
        <a:lstStyle/>
        <a:p>
          <a:r>
            <a:rPr lang="pt-BR" sz="2000" i="0" dirty="0">
              <a:latin typeface="Corbel" panose="020B0503020204020204" pitchFamily="34" charset="0"/>
            </a:rPr>
            <a:t>Retirar a máscara ou respirador e substituir por outra*</a:t>
          </a:r>
        </a:p>
      </dgm:t>
    </dgm:pt>
    <dgm:pt modelId="{FB4DA435-23B3-48A4-9385-B9B78BCAECD1}" type="parTrans" cxnId="{18C0B7EB-6E6D-4629-912A-47EF53D6EB77}">
      <dgm:prSet/>
      <dgm:spPr/>
      <dgm:t>
        <a:bodyPr/>
        <a:lstStyle/>
        <a:p>
          <a:endParaRPr lang="pt-BR" sz="2000" i="0">
            <a:latin typeface="Corbel" panose="020B0503020204020204" pitchFamily="34" charset="0"/>
          </a:endParaRPr>
        </a:p>
      </dgm:t>
    </dgm:pt>
    <dgm:pt modelId="{4EB4A3EE-2829-4FE8-ADC1-9A59F10384F6}" type="sibTrans" cxnId="{18C0B7EB-6E6D-4629-912A-47EF53D6EB77}">
      <dgm:prSet/>
      <dgm:spPr/>
      <dgm:t>
        <a:bodyPr/>
        <a:lstStyle/>
        <a:p>
          <a:endParaRPr lang="pt-BR" sz="2000" i="0">
            <a:latin typeface="Corbel" panose="020B0503020204020204" pitchFamily="34" charset="0"/>
          </a:endParaRPr>
        </a:p>
      </dgm:t>
    </dgm:pt>
    <dgm:pt modelId="{6E81EB4F-FBD8-4679-8C57-646E2B2705C4}">
      <dgm:prSet custT="1"/>
      <dgm:spPr/>
      <dgm:t>
        <a:bodyPr/>
        <a:lstStyle/>
        <a:p>
          <a:r>
            <a:rPr lang="pt-BR" sz="2000" i="0" dirty="0">
              <a:latin typeface="Corbel" panose="020B0503020204020204" pitchFamily="34" charset="0"/>
            </a:rPr>
            <a:t>10</a:t>
          </a:r>
        </a:p>
      </dgm:t>
    </dgm:pt>
    <dgm:pt modelId="{7D94B5E5-FD63-4074-8F25-E6E72764BCF0}" type="parTrans" cxnId="{A2274A3B-8B97-4962-A4F2-10949464912F}">
      <dgm:prSet/>
      <dgm:spPr/>
      <dgm:t>
        <a:bodyPr/>
        <a:lstStyle/>
        <a:p>
          <a:endParaRPr lang="pt-BR" sz="2000" i="0">
            <a:latin typeface="Corbel" panose="020B0503020204020204" pitchFamily="34" charset="0"/>
          </a:endParaRPr>
        </a:p>
      </dgm:t>
    </dgm:pt>
    <dgm:pt modelId="{647AFB15-7D0C-40FF-8709-7A95DE6C7DE1}" type="sibTrans" cxnId="{A2274A3B-8B97-4962-A4F2-10949464912F}">
      <dgm:prSet/>
      <dgm:spPr/>
      <dgm:t>
        <a:bodyPr/>
        <a:lstStyle/>
        <a:p>
          <a:endParaRPr lang="pt-BR" sz="2000" i="0">
            <a:latin typeface="Corbel" panose="020B0503020204020204" pitchFamily="34" charset="0"/>
          </a:endParaRPr>
        </a:p>
      </dgm:t>
    </dgm:pt>
    <dgm:pt modelId="{AF1F0D48-6572-4BD2-B2EB-262ACA5138C0}">
      <dgm:prSet custT="1"/>
      <dgm:spPr/>
      <dgm:t>
        <a:bodyPr/>
        <a:lstStyle/>
        <a:p>
          <a:r>
            <a:rPr lang="pt-BR" sz="2000" i="0" dirty="0">
              <a:latin typeface="Corbel" panose="020B0503020204020204" pitchFamily="34" charset="0"/>
            </a:rPr>
            <a:t>Higienizar as mãos</a:t>
          </a:r>
        </a:p>
      </dgm:t>
    </dgm:pt>
    <dgm:pt modelId="{EBB9D36A-08B7-4B3F-89A8-544793CF8915}" type="parTrans" cxnId="{0F1A928B-4DCA-4050-A780-AA6C8853AD94}">
      <dgm:prSet/>
      <dgm:spPr/>
      <dgm:t>
        <a:bodyPr/>
        <a:lstStyle/>
        <a:p>
          <a:endParaRPr lang="pt-BR" sz="2000" i="0">
            <a:latin typeface="Corbel" panose="020B0503020204020204" pitchFamily="34" charset="0"/>
          </a:endParaRPr>
        </a:p>
      </dgm:t>
    </dgm:pt>
    <dgm:pt modelId="{1B218341-3E6E-4257-8D60-0419F1D493D2}" type="sibTrans" cxnId="{0F1A928B-4DCA-4050-A780-AA6C8853AD94}">
      <dgm:prSet/>
      <dgm:spPr/>
      <dgm:t>
        <a:bodyPr/>
        <a:lstStyle/>
        <a:p>
          <a:endParaRPr lang="pt-BR" sz="2000" i="0">
            <a:latin typeface="Corbel" panose="020B0503020204020204" pitchFamily="34" charset="0"/>
          </a:endParaRPr>
        </a:p>
      </dgm:t>
    </dgm:pt>
    <dgm:pt modelId="{F17BBB5F-6659-4A19-9C1C-CCCAE7A35F86}">
      <dgm:prSet custT="1"/>
      <dgm:spPr/>
      <dgm:t>
        <a:bodyPr/>
        <a:lstStyle/>
        <a:p>
          <a:r>
            <a:rPr lang="pt-BR" sz="2000" b="0" i="0" u="none" dirty="0">
              <a:latin typeface="Corbel" panose="020B0503020204020204" pitchFamily="34" charset="0"/>
            </a:rPr>
            <a:t>7</a:t>
          </a:r>
        </a:p>
      </dgm:t>
    </dgm:pt>
    <dgm:pt modelId="{51A92691-4831-432A-9D08-3EFDA65B911D}" type="parTrans" cxnId="{E83F0AB9-07B7-47D8-A5C8-2E9033AF5D72}">
      <dgm:prSet/>
      <dgm:spPr/>
      <dgm:t>
        <a:bodyPr/>
        <a:lstStyle/>
        <a:p>
          <a:endParaRPr lang="pt-BR" sz="2000" i="0">
            <a:latin typeface="Corbel" panose="020B0503020204020204" pitchFamily="34" charset="0"/>
          </a:endParaRPr>
        </a:p>
      </dgm:t>
    </dgm:pt>
    <dgm:pt modelId="{51C2CBFA-FB12-4347-A127-C121683F65BD}" type="sibTrans" cxnId="{E83F0AB9-07B7-47D8-A5C8-2E9033AF5D72}">
      <dgm:prSet/>
      <dgm:spPr/>
      <dgm:t>
        <a:bodyPr/>
        <a:lstStyle/>
        <a:p>
          <a:endParaRPr lang="pt-BR" sz="2000" i="0">
            <a:latin typeface="Corbel" panose="020B0503020204020204" pitchFamily="34" charset="0"/>
          </a:endParaRPr>
        </a:p>
      </dgm:t>
    </dgm:pt>
    <dgm:pt modelId="{A4FAFB31-1978-4C96-94A6-51654B392A7F}">
      <dgm:prSet custT="1"/>
      <dgm:spPr/>
      <dgm:t>
        <a:bodyPr/>
        <a:lstStyle/>
        <a:p>
          <a:r>
            <a:rPr lang="pt-BR" sz="2000" i="0" u="none" dirty="0">
              <a:latin typeface="Corbel" panose="020B0503020204020204" pitchFamily="34" charset="0"/>
            </a:rPr>
            <a:t>Retirar o óculos de proteção</a:t>
          </a:r>
        </a:p>
      </dgm:t>
    </dgm:pt>
    <dgm:pt modelId="{5CD7A0DA-D9F5-4ADA-BA49-82F74D316857}" type="parTrans" cxnId="{D95025B5-E889-4EDE-B978-5D0E3B1FBEA5}">
      <dgm:prSet/>
      <dgm:spPr/>
      <dgm:t>
        <a:bodyPr/>
        <a:lstStyle/>
        <a:p>
          <a:endParaRPr lang="pt-BR" sz="2000" i="0">
            <a:latin typeface="Corbel" panose="020B0503020204020204" pitchFamily="34" charset="0"/>
          </a:endParaRPr>
        </a:p>
      </dgm:t>
    </dgm:pt>
    <dgm:pt modelId="{2A386FC7-ED68-4DFF-AE01-7079EF7B7247}" type="sibTrans" cxnId="{D95025B5-E889-4EDE-B978-5D0E3B1FBEA5}">
      <dgm:prSet/>
      <dgm:spPr/>
      <dgm:t>
        <a:bodyPr/>
        <a:lstStyle/>
        <a:p>
          <a:endParaRPr lang="pt-BR" sz="2000" i="0">
            <a:latin typeface="Corbel" panose="020B0503020204020204" pitchFamily="34" charset="0"/>
          </a:endParaRPr>
        </a:p>
      </dgm:t>
    </dgm:pt>
    <dgm:pt modelId="{72074D39-2ACD-4CF4-9A31-53D11338348F}">
      <dgm:prSet custT="1"/>
      <dgm:spPr/>
      <dgm:t>
        <a:bodyPr/>
        <a:lstStyle/>
        <a:p>
          <a:r>
            <a:rPr lang="pt-BR" sz="2000" b="0" i="0" u="none" dirty="0">
              <a:latin typeface="Corbel" panose="020B0503020204020204" pitchFamily="34" charset="0"/>
            </a:rPr>
            <a:t>6</a:t>
          </a:r>
        </a:p>
      </dgm:t>
    </dgm:pt>
    <dgm:pt modelId="{D554E8E6-A728-4FF5-B92D-5EA0C7038698}" type="parTrans" cxnId="{55CB5876-995D-4071-902D-10C787F58528}">
      <dgm:prSet/>
      <dgm:spPr/>
      <dgm:t>
        <a:bodyPr/>
        <a:lstStyle/>
        <a:p>
          <a:endParaRPr lang="pt-BR" sz="2000" i="0">
            <a:latin typeface="Corbel" panose="020B0503020204020204" pitchFamily="34" charset="0"/>
          </a:endParaRPr>
        </a:p>
      </dgm:t>
    </dgm:pt>
    <dgm:pt modelId="{F662A5E0-524F-4D9A-8FBF-CC7A4B13A2D1}" type="sibTrans" cxnId="{55CB5876-995D-4071-902D-10C787F58528}">
      <dgm:prSet/>
      <dgm:spPr/>
      <dgm:t>
        <a:bodyPr/>
        <a:lstStyle/>
        <a:p>
          <a:endParaRPr lang="pt-BR" sz="2000" i="0">
            <a:latin typeface="Corbel" panose="020B0503020204020204" pitchFamily="34" charset="0"/>
          </a:endParaRPr>
        </a:p>
      </dgm:t>
    </dgm:pt>
    <dgm:pt modelId="{313ADB8D-2227-4B24-AE51-3A38368097FD}">
      <dgm:prSet custT="1"/>
      <dgm:spPr/>
      <dgm:t>
        <a:bodyPr/>
        <a:lstStyle/>
        <a:p>
          <a:r>
            <a:rPr lang="pt-BR" sz="2000" i="0" dirty="0">
              <a:latin typeface="Corbel" panose="020B0503020204020204" pitchFamily="34" charset="0"/>
            </a:rPr>
            <a:t>Higienizar as mãos</a:t>
          </a:r>
        </a:p>
      </dgm:t>
    </dgm:pt>
    <dgm:pt modelId="{E637A0DF-E6BB-40F9-8388-3A3C7F986686}" type="parTrans" cxnId="{1FED2571-1D6D-4DC3-98B4-2DDFB466D522}">
      <dgm:prSet/>
      <dgm:spPr/>
      <dgm:t>
        <a:bodyPr/>
        <a:lstStyle/>
        <a:p>
          <a:endParaRPr lang="pt-BR" sz="2000" i="0">
            <a:latin typeface="Corbel" panose="020B0503020204020204" pitchFamily="34" charset="0"/>
          </a:endParaRPr>
        </a:p>
      </dgm:t>
    </dgm:pt>
    <dgm:pt modelId="{386D2D37-CF53-4755-9CB0-D4F2051A0434}" type="sibTrans" cxnId="{1FED2571-1D6D-4DC3-98B4-2DDFB466D522}">
      <dgm:prSet/>
      <dgm:spPr/>
      <dgm:t>
        <a:bodyPr/>
        <a:lstStyle/>
        <a:p>
          <a:endParaRPr lang="pt-BR" sz="2000" i="0">
            <a:latin typeface="Corbel" panose="020B0503020204020204" pitchFamily="34" charset="0"/>
          </a:endParaRPr>
        </a:p>
      </dgm:t>
    </dgm:pt>
    <dgm:pt modelId="{7564B262-8139-471E-A631-A8CD91C67BE7}" type="pres">
      <dgm:prSet presAssocID="{4181B301-5876-48BD-8D1F-F940715253A8}" presName="linearFlow" presStyleCnt="0">
        <dgm:presLayoutVars>
          <dgm:dir/>
          <dgm:animLvl val="lvl"/>
          <dgm:resizeHandles val="exact"/>
        </dgm:presLayoutVars>
      </dgm:prSet>
      <dgm:spPr/>
    </dgm:pt>
    <dgm:pt modelId="{BB9252E6-6DBB-4F3D-94D6-E7E7D5170795}" type="pres">
      <dgm:prSet presAssocID="{8334F229-0723-423B-A521-95BD69E69A0F}" presName="composite" presStyleCnt="0"/>
      <dgm:spPr/>
    </dgm:pt>
    <dgm:pt modelId="{1930C84D-BD8E-4945-AC63-4C6E659DF8DF}" type="pres">
      <dgm:prSet presAssocID="{8334F229-0723-423B-A521-95BD69E69A0F}" presName="parentText" presStyleLbl="alignNode1" presStyleIdx="0" presStyleCnt="10">
        <dgm:presLayoutVars>
          <dgm:chMax val="1"/>
          <dgm:bulletEnabled val="1"/>
        </dgm:presLayoutVars>
      </dgm:prSet>
      <dgm:spPr/>
    </dgm:pt>
    <dgm:pt modelId="{C24A11B2-430D-4248-B35D-EB34D9102E90}" type="pres">
      <dgm:prSet presAssocID="{8334F229-0723-423B-A521-95BD69E69A0F}" presName="descendantText" presStyleLbl="alignAcc1" presStyleIdx="0" presStyleCnt="10" custLinFactNeighborX="0" custLinFactNeighborY="-1339">
        <dgm:presLayoutVars>
          <dgm:bulletEnabled val="1"/>
        </dgm:presLayoutVars>
      </dgm:prSet>
      <dgm:spPr/>
    </dgm:pt>
    <dgm:pt modelId="{C09A046C-C8F5-45AC-B8AC-16184E4E3E15}" type="pres">
      <dgm:prSet presAssocID="{3AAFE4C3-72C6-40E8-BD2B-0790C785CD3B}" presName="sp" presStyleCnt="0"/>
      <dgm:spPr/>
    </dgm:pt>
    <dgm:pt modelId="{7074FD09-5A4C-497D-A349-1DC9D569F80A}" type="pres">
      <dgm:prSet presAssocID="{B83FEA67-4A63-4FB6-A9A4-5BB26A11FA62}" presName="composite" presStyleCnt="0"/>
      <dgm:spPr/>
    </dgm:pt>
    <dgm:pt modelId="{3187E39B-D114-4C72-8AC4-C89EDBF4715C}" type="pres">
      <dgm:prSet presAssocID="{B83FEA67-4A63-4FB6-A9A4-5BB26A11FA62}" presName="parentText" presStyleLbl="alignNode1" presStyleIdx="1" presStyleCnt="10">
        <dgm:presLayoutVars>
          <dgm:chMax val="1"/>
          <dgm:bulletEnabled val="1"/>
        </dgm:presLayoutVars>
      </dgm:prSet>
      <dgm:spPr/>
    </dgm:pt>
    <dgm:pt modelId="{721A5357-D1F3-4C81-B022-E43E805BD383}" type="pres">
      <dgm:prSet presAssocID="{B83FEA67-4A63-4FB6-A9A4-5BB26A11FA62}" presName="descendantText" presStyleLbl="alignAcc1" presStyleIdx="1" presStyleCnt="10" custLinFactNeighborX="0" custLinFactNeighborY="0">
        <dgm:presLayoutVars>
          <dgm:bulletEnabled val="1"/>
        </dgm:presLayoutVars>
      </dgm:prSet>
      <dgm:spPr/>
    </dgm:pt>
    <dgm:pt modelId="{17B62BFB-FAED-4300-9C05-B3CA77599DC4}" type="pres">
      <dgm:prSet presAssocID="{C308014A-8638-47A4-B37D-D5C880BAA400}" presName="sp" presStyleCnt="0"/>
      <dgm:spPr/>
    </dgm:pt>
    <dgm:pt modelId="{0C7D9016-6F0E-4E45-9E31-290DBA510DFE}" type="pres">
      <dgm:prSet presAssocID="{60157811-66A2-4878-AD98-12D5A2096025}" presName="composite" presStyleCnt="0"/>
      <dgm:spPr/>
    </dgm:pt>
    <dgm:pt modelId="{95523AB1-63F8-4C01-A316-38B33DB7063D}" type="pres">
      <dgm:prSet presAssocID="{60157811-66A2-4878-AD98-12D5A2096025}" presName="parentText" presStyleLbl="alignNode1" presStyleIdx="2" presStyleCnt="10">
        <dgm:presLayoutVars>
          <dgm:chMax val="1"/>
          <dgm:bulletEnabled val="1"/>
        </dgm:presLayoutVars>
      </dgm:prSet>
      <dgm:spPr/>
    </dgm:pt>
    <dgm:pt modelId="{8801F2E0-8ABA-4AB7-A23F-1A662FA3CF5B}" type="pres">
      <dgm:prSet presAssocID="{60157811-66A2-4878-AD98-12D5A2096025}" presName="descendantText" presStyleLbl="alignAcc1" presStyleIdx="2" presStyleCnt="10" custScaleX="99704" custScaleY="110303" custLinFactNeighborY="-3624">
        <dgm:presLayoutVars>
          <dgm:bulletEnabled val="1"/>
        </dgm:presLayoutVars>
      </dgm:prSet>
      <dgm:spPr/>
    </dgm:pt>
    <dgm:pt modelId="{ABD7764A-8584-4629-AF85-FB20EECBA346}" type="pres">
      <dgm:prSet presAssocID="{59DFC1C1-023E-496C-9019-FC2522A0AFE7}" presName="sp" presStyleCnt="0"/>
      <dgm:spPr/>
    </dgm:pt>
    <dgm:pt modelId="{11CB2ABC-10D6-436A-B65D-F21F8B64BC70}" type="pres">
      <dgm:prSet presAssocID="{3EF74777-C06F-41A1-9ACD-019601CD8462}" presName="composite" presStyleCnt="0"/>
      <dgm:spPr/>
    </dgm:pt>
    <dgm:pt modelId="{62FB225A-FEC6-4718-913B-759733341AD2}" type="pres">
      <dgm:prSet presAssocID="{3EF74777-C06F-41A1-9ACD-019601CD8462}" presName="parentText" presStyleLbl="alignNode1" presStyleIdx="3" presStyleCnt="10">
        <dgm:presLayoutVars>
          <dgm:chMax val="1"/>
          <dgm:bulletEnabled val="1"/>
        </dgm:presLayoutVars>
      </dgm:prSet>
      <dgm:spPr/>
    </dgm:pt>
    <dgm:pt modelId="{DAA6A5E4-ADB8-435A-9D7E-480AA66B28C0}" type="pres">
      <dgm:prSet presAssocID="{3EF74777-C06F-41A1-9ACD-019601CD8462}" presName="descendantText" presStyleLbl="alignAcc1" presStyleIdx="3" presStyleCnt="10" custLinFactNeighborY="3883">
        <dgm:presLayoutVars>
          <dgm:bulletEnabled val="1"/>
        </dgm:presLayoutVars>
      </dgm:prSet>
      <dgm:spPr/>
    </dgm:pt>
    <dgm:pt modelId="{F2B2AF26-E6CF-4272-8D6E-DC6ACCAFE087}" type="pres">
      <dgm:prSet presAssocID="{DE082F82-E12B-40DF-A893-36354DC31219}" presName="sp" presStyleCnt="0"/>
      <dgm:spPr/>
    </dgm:pt>
    <dgm:pt modelId="{7CFF255D-70A4-443B-B93F-C39C2CCF4F83}" type="pres">
      <dgm:prSet presAssocID="{157085E2-CB0F-410A-8997-01379DD8D4B9}" presName="composite" presStyleCnt="0"/>
      <dgm:spPr/>
    </dgm:pt>
    <dgm:pt modelId="{113EB044-B551-436E-9280-EFCF6024175A}" type="pres">
      <dgm:prSet presAssocID="{157085E2-CB0F-410A-8997-01379DD8D4B9}" presName="parentText" presStyleLbl="alignNode1" presStyleIdx="4" presStyleCnt="10" custLinFactNeighborY="0">
        <dgm:presLayoutVars>
          <dgm:chMax val="1"/>
          <dgm:bulletEnabled val="1"/>
        </dgm:presLayoutVars>
      </dgm:prSet>
      <dgm:spPr/>
    </dgm:pt>
    <dgm:pt modelId="{DA02DE74-8D8C-4631-9A05-D2D348D60941}" type="pres">
      <dgm:prSet presAssocID="{157085E2-CB0F-410A-8997-01379DD8D4B9}" presName="descendantText" presStyleLbl="alignAcc1" presStyleIdx="4" presStyleCnt="10" custLinFactNeighborY="0">
        <dgm:presLayoutVars>
          <dgm:bulletEnabled val="1"/>
        </dgm:presLayoutVars>
      </dgm:prSet>
      <dgm:spPr/>
    </dgm:pt>
    <dgm:pt modelId="{0FDA918A-CD0C-4853-BC87-B13FBE727DBF}" type="pres">
      <dgm:prSet presAssocID="{C33608F0-4F88-4167-8B5D-321C292CF52E}" presName="sp" presStyleCnt="0"/>
      <dgm:spPr/>
    </dgm:pt>
    <dgm:pt modelId="{8CEECD94-BA0A-42AF-83D4-3105D7D3BB2B}" type="pres">
      <dgm:prSet presAssocID="{72074D39-2ACD-4CF4-9A31-53D11338348F}" presName="composite" presStyleCnt="0"/>
      <dgm:spPr/>
    </dgm:pt>
    <dgm:pt modelId="{BCE6C398-325E-40B9-BBA8-3289B8DF22F6}" type="pres">
      <dgm:prSet presAssocID="{72074D39-2ACD-4CF4-9A31-53D11338348F}" presName="parentText" presStyleLbl="alignNode1" presStyleIdx="5" presStyleCnt="10" custLinFactNeighborY="0">
        <dgm:presLayoutVars>
          <dgm:chMax val="1"/>
          <dgm:bulletEnabled val="1"/>
        </dgm:presLayoutVars>
      </dgm:prSet>
      <dgm:spPr/>
    </dgm:pt>
    <dgm:pt modelId="{A5F42545-6618-4FA7-8D6C-DF1CF550C2BA}" type="pres">
      <dgm:prSet presAssocID="{72074D39-2ACD-4CF4-9A31-53D11338348F}" presName="descendantText" presStyleLbl="alignAcc1" presStyleIdx="5" presStyleCnt="10" custLinFactNeighborY="0">
        <dgm:presLayoutVars>
          <dgm:bulletEnabled val="1"/>
        </dgm:presLayoutVars>
      </dgm:prSet>
      <dgm:spPr/>
    </dgm:pt>
    <dgm:pt modelId="{AF7FD636-1C55-4C76-BE33-36D8FBB66CAD}" type="pres">
      <dgm:prSet presAssocID="{F662A5E0-524F-4D9A-8FBF-CC7A4B13A2D1}" presName="sp" presStyleCnt="0"/>
      <dgm:spPr/>
    </dgm:pt>
    <dgm:pt modelId="{9B5FDB2F-87A5-415F-AB73-5B26F7688738}" type="pres">
      <dgm:prSet presAssocID="{F17BBB5F-6659-4A19-9C1C-CCCAE7A35F86}" presName="composite" presStyleCnt="0"/>
      <dgm:spPr/>
    </dgm:pt>
    <dgm:pt modelId="{5BA33358-6D1E-4FFF-AA61-647CCD47A129}" type="pres">
      <dgm:prSet presAssocID="{F17BBB5F-6659-4A19-9C1C-CCCAE7A35F86}" presName="parentText" presStyleLbl="alignNode1" presStyleIdx="6" presStyleCnt="10" custLinFactNeighborY="0">
        <dgm:presLayoutVars>
          <dgm:chMax val="1"/>
          <dgm:bulletEnabled val="1"/>
        </dgm:presLayoutVars>
      </dgm:prSet>
      <dgm:spPr/>
    </dgm:pt>
    <dgm:pt modelId="{DBE5AB7E-2B53-4CF4-97F0-53C43946AFEC}" type="pres">
      <dgm:prSet presAssocID="{F17BBB5F-6659-4A19-9C1C-CCCAE7A35F86}" presName="descendantText" presStyleLbl="alignAcc1" presStyleIdx="6" presStyleCnt="10">
        <dgm:presLayoutVars>
          <dgm:bulletEnabled val="1"/>
        </dgm:presLayoutVars>
      </dgm:prSet>
      <dgm:spPr/>
    </dgm:pt>
    <dgm:pt modelId="{9903AB3A-00F9-4242-964B-731D9B14450C}" type="pres">
      <dgm:prSet presAssocID="{51C2CBFA-FB12-4347-A127-C121683F65BD}" presName="sp" presStyleCnt="0"/>
      <dgm:spPr/>
    </dgm:pt>
    <dgm:pt modelId="{D896C630-2E1F-4CEE-86EA-3273F10B7729}" type="pres">
      <dgm:prSet presAssocID="{0D85557B-CD8F-42DC-A3FB-71CCD270DE5F}" presName="composite" presStyleCnt="0"/>
      <dgm:spPr/>
    </dgm:pt>
    <dgm:pt modelId="{F160C077-69C5-47ED-9776-845CA81F3B5C}" type="pres">
      <dgm:prSet presAssocID="{0D85557B-CD8F-42DC-A3FB-71CCD270DE5F}" presName="parentText" presStyleLbl="alignNode1" presStyleIdx="7" presStyleCnt="10" custLinFactNeighborY="0">
        <dgm:presLayoutVars>
          <dgm:chMax val="1"/>
          <dgm:bulletEnabled val="1"/>
        </dgm:presLayoutVars>
      </dgm:prSet>
      <dgm:spPr/>
    </dgm:pt>
    <dgm:pt modelId="{B2F3832A-2655-42A7-B138-7B5F520B7B62}" type="pres">
      <dgm:prSet presAssocID="{0D85557B-CD8F-42DC-A3FB-71CCD270DE5F}" presName="descendantText" presStyleLbl="alignAcc1" presStyleIdx="7" presStyleCnt="10">
        <dgm:presLayoutVars>
          <dgm:bulletEnabled val="1"/>
        </dgm:presLayoutVars>
      </dgm:prSet>
      <dgm:spPr/>
    </dgm:pt>
    <dgm:pt modelId="{97D37774-0E51-49D8-9275-E20EB0D993F7}" type="pres">
      <dgm:prSet presAssocID="{B070D847-A02C-4DD4-AF46-E3BF9FFC382B}" presName="sp" presStyleCnt="0"/>
      <dgm:spPr/>
    </dgm:pt>
    <dgm:pt modelId="{D8B30D71-EEB5-4C5B-9FA6-A07D0F527EE8}" type="pres">
      <dgm:prSet presAssocID="{B8DD0400-1E76-4606-8F39-1636EA7845B7}" presName="composite" presStyleCnt="0"/>
      <dgm:spPr/>
    </dgm:pt>
    <dgm:pt modelId="{97807991-D345-473D-9067-F87E100742B7}" type="pres">
      <dgm:prSet presAssocID="{B8DD0400-1E76-4606-8F39-1636EA7845B7}" presName="parentText" presStyleLbl="alignNode1" presStyleIdx="8" presStyleCnt="10" custLinFactNeighborY="0">
        <dgm:presLayoutVars>
          <dgm:chMax val="1"/>
          <dgm:bulletEnabled val="1"/>
        </dgm:presLayoutVars>
      </dgm:prSet>
      <dgm:spPr/>
    </dgm:pt>
    <dgm:pt modelId="{9B922965-6A00-4A44-B879-55E2778B5636}" type="pres">
      <dgm:prSet presAssocID="{B8DD0400-1E76-4606-8F39-1636EA7845B7}" presName="descendantText" presStyleLbl="alignAcc1" presStyleIdx="8" presStyleCnt="10" custLinFactNeighborY="0">
        <dgm:presLayoutVars>
          <dgm:bulletEnabled val="1"/>
        </dgm:presLayoutVars>
      </dgm:prSet>
      <dgm:spPr/>
    </dgm:pt>
    <dgm:pt modelId="{8D8CC90B-0614-412E-9C10-0B5E0A361E5B}" type="pres">
      <dgm:prSet presAssocID="{CCBB9C19-46BB-41EB-8EFC-17FB136AC528}" presName="sp" presStyleCnt="0"/>
      <dgm:spPr/>
    </dgm:pt>
    <dgm:pt modelId="{96AFCC03-7699-4D45-8BF2-6D2B07162FB1}" type="pres">
      <dgm:prSet presAssocID="{6E81EB4F-FBD8-4679-8C57-646E2B2705C4}" presName="composite" presStyleCnt="0"/>
      <dgm:spPr/>
    </dgm:pt>
    <dgm:pt modelId="{CB4BABB1-44E2-42B4-BDE3-ADFDDF7ED6BD}" type="pres">
      <dgm:prSet presAssocID="{6E81EB4F-FBD8-4679-8C57-646E2B2705C4}" presName="parentText" presStyleLbl="alignNode1" presStyleIdx="9" presStyleCnt="10" custLinFactNeighborY="0">
        <dgm:presLayoutVars>
          <dgm:chMax val="1"/>
          <dgm:bulletEnabled val="1"/>
        </dgm:presLayoutVars>
      </dgm:prSet>
      <dgm:spPr/>
    </dgm:pt>
    <dgm:pt modelId="{22661B11-31A4-448B-980D-AE6DCC04FE06}" type="pres">
      <dgm:prSet presAssocID="{6E81EB4F-FBD8-4679-8C57-646E2B2705C4}" presName="descendantText" presStyleLbl="alignAcc1" presStyleIdx="9" presStyleCnt="10" custLinFactNeighborY="0">
        <dgm:presLayoutVars>
          <dgm:bulletEnabled val="1"/>
        </dgm:presLayoutVars>
      </dgm:prSet>
      <dgm:spPr/>
    </dgm:pt>
  </dgm:ptLst>
  <dgm:cxnLst>
    <dgm:cxn modelId="{4BB36605-7305-4734-B6B2-1B7DF82DD9FC}" type="presOf" srcId="{72074D39-2ACD-4CF4-9A31-53D11338348F}" destId="{BCE6C398-325E-40B9-BBA8-3289B8DF22F6}" srcOrd="0" destOrd="0" presId="urn:microsoft.com/office/officeart/2005/8/layout/chevron2"/>
    <dgm:cxn modelId="{3DDC9410-EDB9-4559-BEE5-963F46FE0762}" type="presOf" srcId="{AF1F0D48-6572-4BD2-B2EB-262ACA5138C0}" destId="{22661B11-31A4-448B-980D-AE6DCC04FE06}" srcOrd="0" destOrd="0" presId="urn:microsoft.com/office/officeart/2005/8/layout/chevron2"/>
    <dgm:cxn modelId="{B9014B1D-F87C-46ED-A7A1-7897A2479805}" type="presOf" srcId="{44275228-789F-4B6D-B5A8-D09A71AB4F5C}" destId="{C24A11B2-430D-4248-B35D-EB34D9102E90}" srcOrd="0" destOrd="0" presId="urn:microsoft.com/office/officeart/2005/8/layout/chevron2"/>
    <dgm:cxn modelId="{E6F3402E-8946-4916-905E-B6ACD752909B}" srcId="{4181B301-5876-48BD-8D1F-F940715253A8}" destId="{B83FEA67-4A63-4FB6-A9A4-5BB26A11FA62}" srcOrd="1" destOrd="0" parTransId="{0BBF6B5F-4B38-45DA-A1E7-DA37D4C23A13}" sibTransId="{C308014A-8638-47A4-B37D-D5C880BAA400}"/>
    <dgm:cxn modelId="{A2274A3B-8B97-4962-A4F2-10949464912F}" srcId="{4181B301-5876-48BD-8D1F-F940715253A8}" destId="{6E81EB4F-FBD8-4679-8C57-646E2B2705C4}" srcOrd="9" destOrd="0" parTransId="{7D94B5E5-FD63-4074-8F25-E6E72764BCF0}" sibTransId="{647AFB15-7D0C-40FF-8709-7A95DE6C7DE1}"/>
    <dgm:cxn modelId="{D284E73E-8305-4694-9A7D-87F5C6EDCC51}" srcId="{4181B301-5876-48BD-8D1F-F940715253A8}" destId="{3EF74777-C06F-41A1-9ACD-019601CD8462}" srcOrd="3" destOrd="0" parTransId="{643BB8A1-DEC3-4325-844D-CE3FB313988B}" sibTransId="{DE082F82-E12B-40DF-A893-36354DC31219}"/>
    <dgm:cxn modelId="{1FE7C867-3611-4B21-8FCE-AB108C5AD655}" srcId="{0D85557B-CD8F-42DC-A3FB-71CCD270DE5F}" destId="{705645ED-4D3E-4441-AD8E-D2B6B7A0B3B5}" srcOrd="0" destOrd="0" parTransId="{C4DACFF1-EA33-4CB6-B178-5E587A20F958}" sibTransId="{849D1CD9-4BBE-4F2E-A462-E7123DCB207D}"/>
    <dgm:cxn modelId="{1FED2571-1D6D-4DC3-98B4-2DDFB466D522}" srcId="{72074D39-2ACD-4CF4-9A31-53D11338348F}" destId="{313ADB8D-2227-4B24-AE51-3A38368097FD}" srcOrd="0" destOrd="0" parTransId="{E637A0DF-E6BB-40F9-8388-3A3C7F986686}" sibTransId="{386D2D37-CF53-4755-9CB0-D4F2051A0434}"/>
    <dgm:cxn modelId="{B28FE972-7E31-4348-8077-7BF62D70F961}" type="presOf" srcId="{157085E2-CB0F-410A-8997-01379DD8D4B9}" destId="{113EB044-B551-436E-9280-EFCF6024175A}" srcOrd="0" destOrd="0" presId="urn:microsoft.com/office/officeart/2005/8/layout/chevron2"/>
    <dgm:cxn modelId="{25635754-2D55-4871-8921-CAC3FF94C50C}" srcId="{B83FEA67-4A63-4FB6-A9A4-5BB26A11FA62}" destId="{0994662D-24D5-4E6F-B9D1-304CEB62E288}" srcOrd="0" destOrd="0" parTransId="{6B77EE9D-E292-4F51-960B-956F3B63D0BE}" sibTransId="{690ABC8E-4D99-4A8C-B090-87A484E8EE92}"/>
    <dgm:cxn modelId="{55CB5876-995D-4071-902D-10C787F58528}" srcId="{4181B301-5876-48BD-8D1F-F940715253A8}" destId="{72074D39-2ACD-4CF4-9A31-53D11338348F}" srcOrd="5" destOrd="0" parTransId="{D554E8E6-A728-4FF5-B92D-5EA0C7038698}" sibTransId="{F662A5E0-524F-4D9A-8FBF-CC7A4B13A2D1}"/>
    <dgm:cxn modelId="{B13E9B76-3161-4068-907D-E2B4668FD9E2}" type="presOf" srcId="{705645ED-4D3E-4441-AD8E-D2B6B7A0B3B5}" destId="{B2F3832A-2655-42A7-B138-7B5F520B7B62}" srcOrd="0" destOrd="0" presId="urn:microsoft.com/office/officeart/2005/8/layout/chevron2"/>
    <dgm:cxn modelId="{E2049C56-03F9-4377-9EF5-61018F2EC5D2}" type="presOf" srcId="{8334F229-0723-423B-A521-95BD69E69A0F}" destId="{1930C84D-BD8E-4945-AC63-4C6E659DF8DF}" srcOrd="0" destOrd="0" presId="urn:microsoft.com/office/officeart/2005/8/layout/chevron2"/>
    <dgm:cxn modelId="{13106C58-F338-448B-8296-6A82132BDCD9}" srcId="{4181B301-5876-48BD-8D1F-F940715253A8}" destId="{0D85557B-CD8F-42DC-A3FB-71CCD270DE5F}" srcOrd="7" destOrd="0" parTransId="{A909D91C-CF8E-43D0-ADA0-557D35874842}" sibTransId="{B070D847-A02C-4DD4-AF46-E3BF9FFC382B}"/>
    <dgm:cxn modelId="{8D5CC67F-9F5E-4577-A20E-0C019095B1E4}" type="presOf" srcId="{F17BBB5F-6659-4A19-9C1C-CCCAE7A35F86}" destId="{5BA33358-6D1E-4FFF-AA61-647CCD47A129}" srcOrd="0" destOrd="0" presId="urn:microsoft.com/office/officeart/2005/8/layout/chevron2"/>
    <dgm:cxn modelId="{52C3BD83-CE80-4546-A1F0-917A705DFB9A}" type="presOf" srcId="{0D85557B-CD8F-42DC-A3FB-71CCD270DE5F}" destId="{F160C077-69C5-47ED-9776-845CA81F3B5C}" srcOrd="0" destOrd="0" presId="urn:microsoft.com/office/officeart/2005/8/layout/chevron2"/>
    <dgm:cxn modelId="{7FDEE288-921C-4B48-B164-A71749D3D140}" type="presOf" srcId="{B60414B8-F86F-4E13-8942-D11105C38DB3}" destId="{9B922965-6A00-4A44-B879-55E2778B5636}" srcOrd="0" destOrd="0" presId="urn:microsoft.com/office/officeart/2005/8/layout/chevron2"/>
    <dgm:cxn modelId="{FC6CD38A-FCAB-4DE2-8217-6A686CFD8C58}" srcId="{60157811-66A2-4878-AD98-12D5A2096025}" destId="{68FAD9ED-69C4-42D6-8A8F-68D3E588E525}" srcOrd="0" destOrd="0" parTransId="{5D8B9C5A-481A-4E1F-817C-E908DBF8096D}" sibTransId="{1C045F63-3C20-42FE-8422-57936A59F9FF}"/>
    <dgm:cxn modelId="{0F1A928B-4DCA-4050-A780-AA6C8853AD94}" srcId="{6E81EB4F-FBD8-4679-8C57-646E2B2705C4}" destId="{AF1F0D48-6572-4BD2-B2EB-262ACA5138C0}" srcOrd="0" destOrd="0" parTransId="{EBB9D36A-08B7-4B3F-89A8-544793CF8915}" sibTransId="{1B218341-3E6E-4257-8D60-0419F1D493D2}"/>
    <dgm:cxn modelId="{CC69218E-821E-4A50-B8D2-2C853514770E}" srcId="{157085E2-CB0F-410A-8997-01379DD8D4B9}" destId="{B0EBB512-E316-4E42-BD85-AE298146A3BC}" srcOrd="0" destOrd="0" parTransId="{6287B014-0A0C-47F0-A90A-E68E752B08C5}" sibTransId="{025F6172-44DF-473A-BDA9-77B6670554B0}"/>
    <dgm:cxn modelId="{E55DEA8F-B7CD-4171-97AB-BCF1F30098FF}" type="presOf" srcId="{A4FAFB31-1978-4C96-94A6-51654B392A7F}" destId="{DBE5AB7E-2B53-4CF4-97F0-53C43946AFEC}" srcOrd="0" destOrd="0" presId="urn:microsoft.com/office/officeart/2005/8/layout/chevron2"/>
    <dgm:cxn modelId="{BF81599E-4763-4370-AAF2-2B46B3A9F705}" srcId="{3EF74777-C06F-41A1-9ACD-019601CD8462}" destId="{31D8A1E2-7876-4F46-A955-38D5826C418F}" srcOrd="0" destOrd="0" parTransId="{A8064DFA-137F-4486-8106-C04F29393197}" sibTransId="{B251E084-977F-4FF7-B6DE-46C9A45BEAA2}"/>
    <dgm:cxn modelId="{AE14DC9E-8F98-4A1E-8FAB-A933980AC41C}" srcId="{4181B301-5876-48BD-8D1F-F940715253A8}" destId="{60157811-66A2-4878-AD98-12D5A2096025}" srcOrd="2" destOrd="0" parTransId="{691C3ABE-5484-49A6-92EE-DBD0004BBDE5}" sibTransId="{59DFC1C1-023E-496C-9019-FC2522A0AFE7}"/>
    <dgm:cxn modelId="{A8CD16A9-58BC-4DB0-8433-EACC93B940E1}" type="presOf" srcId="{4181B301-5876-48BD-8D1F-F940715253A8}" destId="{7564B262-8139-471E-A631-A8CD91C67BE7}" srcOrd="0" destOrd="0" presId="urn:microsoft.com/office/officeart/2005/8/layout/chevron2"/>
    <dgm:cxn modelId="{D95025B5-E889-4EDE-B978-5D0E3B1FBEA5}" srcId="{F17BBB5F-6659-4A19-9C1C-CCCAE7A35F86}" destId="{A4FAFB31-1978-4C96-94A6-51654B392A7F}" srcOrd="0" destOrd="0" parTransId="{5CD7A0DA-D9F5-4ADA-BA49-82F74D316857}" sibTransId="{2A386FC7-ED68-4DFF-AE01-7079EF7B7247}"/>
    <dgm:cxn modelId="{E83F0AB9-07B7-47D8-A5C8-2E9033AF5D72}" srcId="{4181B301-5876-48BD-8D1F-F940715253A8}" destId="{F17BBB5F-6659-4A19-9C1C-CCCAE7A35F86}" srcOrd="6" destOrd="0" parTransId="{51A92691-4831-432A-9D08-3EFDA65B911D}" sibTransId="{51C2CBFA-FB12-4347-A127-C121683F65BD}"/>
    <dgm:cxn modelId="{77A07AB9-4C31-4DFA-B510-A6F7A460A0C6}" type="presOf" srcId="{3EF74777-C06F-41A1-9ACD-019601CD8462}" destId="{62FB225A-FEC6-4718-913B-759733341AD2}" srcOrd="0" destOrd="0" presId="urn:microsoft.com/office/officeart/2005/8/layout/chevron2"/>
    <dgm:cxn modelId="{505262BB-6EEC-4AED-A587-77DC977B26E3}" type="presOf" srcId="{60157811-66A2-4878-AD98-12D5A2096025}" destId="{95523AB1-63F8-4C01-A316-38B33DB7063D}" srcOrd="0" destOrd="0" presId="urn:microsoft.com/office/officeart/2005/8/layout/chevron2"/>
    <dgm:cxn modelId="{A6E932CC-EB6A-47D6-A1AE-E3F9058D29CA}" type="presOf" srcId="{0994662D-24D5-4E6F-B9D1-304CEB62E288}" destId="{721A5357-D1F3-4C81-B022-E43E805BD383}" srcOrd="0" destOrd="0" presId="urn:microsoft.com/office/officeart/2005/8/layout/chevron2"/>
    <dgm:cxn modelId="{BBA1C6CC-F333-4BFC-83E5-57B99523D5D0}" type="presOf" srcId="{B0EBB512-E316-4E42-BD85-AE298146A3BC}" destId="{DA02DE74-8D8C-4631-9A05-D2D348D60941}" srcOrd="0" destOrd="0" presId="urn:microsoft.com/office/officeart/2005/8/layout/chevron2"/>
    <dgm:cxn modelId="{11C9AACE-5BFF-4735-A9B6-3EDD55742034}" srcId="{8334F229-0723-423B-A521-95BD69E69A0F}" destId="{44275228-789F-4B6D-B5A8-D09A71AB4F5C}" srcOrd="0" destOrd="0" parTransId="{741F67A4-E14F-4405-A480-BECC422C6D8E}" sibTransId="{AAEE696F-AF99-450C-B3FD-01BE03895413}"/>
    <dgm:cxn modelId="{C583E0D2-55DF-48E4-A467-19428FEB8390}" srcId="{4181B301-5876-48BD-8D1F-F940715253A8}" destId="{B8DD0400-1E76-4606-8F39-1636EA7845B7}" srcOrd="8" destOrd="0" parTransId="{7ACAB262-40F1-45FD-ADD2-62B656FBACD8}" sibTransId="{CCBB9C19-46BB-41EB-8EFC-17FB136AC528}"/>
    <dgm:cxn modelId="{35CFDCD8-6033-4848-9A32-5CBFF4E346CF}" type="presOf" srcId="{B83FEA67-4A63-4FB6-A9A4-5BB26A11FA62}" destId="{3187E39B-D114-4C72-8AC4-C89EDBF4715C}" srcOrd="0" destOrd="0" presId="urn:microsoft.com/office/officeart/2005/8/layout/chevron2"/>
    <dgm:cxn modelId="{BBD274DE-DEDA-4DAE-8001-69C3DB2A12F4}" type="presOf" srcId="{31D8A1E2-7876-4F46-A955-38D5826C418F}" destId="{DAA6A5E4-ADB8-435A-9D7E-480AA66B28C0}" srcOrd="0" destOrd="0" presId="urn:microsoft.com/office/officeart/2005/8/layout/chevron2"/>
    <dgm:cxn modelId="{EE2C72DF-E8A8-4C77-9897-A3EC2953475F}" type="presOf" srcId="{68FAD9ED-69C4-42D6-8A8F-68D3E588E525}" destId="{8801F2E0-8ABA-4AB7-A23F-1A662FA3CF5B}" srcOrd="0" destOrd="0" presId="urn:microsoft.com/office/officeart/2005/8/layout/chevron2"/>
    <dgm:cxn modelId="{B5CF76E3-0A19-439E-9AA7-AAFF6BCB24E1}" type="presOf" srcId="{313ADB8D-2227-4B24-AE51-3A38368097FD}" destId="{A5F42545-6618-4FA7-8D6C-DF1CF550C2BA}" srcOrd="0" destOrd="0" presId="urn:microsoft.com/office/officeart/2005/8/layout/chevron2"/>
    <dgm:cxn modelId="{D13CFEE7-0B7D-44BC-B2EE-5B9585E0B58B}" type="presOf" srcId="{6E81EB4F-FBD8-4679-8C57-646E2B2705C4}" destId="{CB4BABB1-44E2-42B4-BDE3-ADFDDF7ED6BD}" srcOrd="0" destOrd="0" presId="urn:microsoft.com/office/officeart/2005/8/layout/chevron2"/>
    <dgm:cxn modelId="{18C0B7EB-6E6D-4629-912A-47EF53D6EB77}" srcId="{B8DD0400-1E76-4606-8F39-1636EA7845B7}" destId="{B60414B8-F86F-4E13-8942-D11105C38DB3}" srcOrd="0" destOrd="0" parTransId="{FB4DA435-23B3-48A4-9385-B9B78BCAECD1}" sibTransId="{4EB4A3EE-2829-4FE8-ADC1-9A59F10384F6}"/>
    <dgm:cxn modelId="{C3305CF4-80B1-46DF-8B77-6F65A03B6BB7}" srcId="{4181B301-5876-48BD-8D1F-F940715253A8}" destId="{157085E2-CB0F-410A-8997-01379DD8D4B9}" srcOrd="4" destOrd="0" parTransId="{5286A6AE-E643-4971-B1B2-EE4149D534E3}" sibTransId="{C33608F0-4F88-4167-8B5D-321C292CF52E}"/>
    <dgm:cxn modelId="{D5837AF6-69D5-4213-B926-7CD7C5661B31}" srcId="{4181B301-5876-48BD-8D1F-F940715253A8}" destId="{8334F229-0723-423B-A521-95BD69E69A0F}" srcOrd="0" destOrd="0" parTransId="{67F0B157-C434-4DB4-8BCE-87BF82017037}" sibTransId="{3AAFE4C3-72C6-40E8-BD2B-0790C785CD3B}"/>
    <dgm:cxn modelId="{C012C8FD-9D37-49B9-BBB3-1FE37D060AE0}" type="presOf" srcId="{B8DD0400-1E76-4606-8F39-1636EA7845B7}" destId="{97807991-D345-473D-9067-F87E100742B7}" srcOrd="0" destOrd="0" presId="urn:microsoft.com/office/officeart/2005/8/layout/chevron2"/>
    <dgm:cxn modelId="{BF5BB87F-D557-4A82-A7FF-0AAC99EC11D5}" type="presParOf" srcId="{7564B262-8139-471E-A631-A8CD91C67BE7}" destId="{BB9252E6-6DBB-4F3D-94D6-E7E7D5170795}" srcOrd="0" destOrd="0" presId="urn:microsoft.com/office/officeart/2005/8/layout/chevron2"/>
    <dgm:cxn modelId="{B757563D-B3EC-43E4-98A0-500692841F55}" type="presParOf" srcId="{BB9252E6-6DBB-4F3D-94D6-E7E7D5170795}" destId="{1930C84D-BD8E-4945-AC63-4C6E659DF8DF}" srcOrd="0" destOrd="0" presId="urn:microsoft.com/office/officeart/2005/8/layout/chevron2"/>
    <dgm:cxn modelId="{7214CFD9-1C1D-4C08-9405-D8A4DE74DDF5}" type="presParOf" srcId="{BB9252E6-6DBB-4F3D-94D6-E7E7D5170795}" destId="{C24A11B2-430D-4248-B35D-EB34D9102E90}" srcOrd="1" destOrd="0" presId="urn:microsoft.com/office/officeart/2005/8/layout/chevron2"/>
    <dgm:cxn modelId="{2C563619-B703-4D61-8864-B28EEC202D2F}" type="presParOf" srcId="{7564B262-8139-471E-A631-A8CD91C67BE7}" destId="{C09A046C-C8F5-45AC-B8AC-16184E4E3E15}" srcOrd="1" destOrd="0" presId="urn:microsoft.com/office/officeart/2005/8/layout/chevron2"/>
    <dgm:cxn modelId="{EBFC14E3-1416-4A0B-B132-3E87E793D248}" type="presParOf" srcId="{7564B262-8139-471E-A631-A8CD91C67BE7}" destId="{7074FD09-5A4C-497D-A349-1DC9D569F80A}" srcOrd="2" destOrd="0" presId="urn:microsoft.com/office/officeart/2005/8/layout/chevron2"/>
    <dgm:cxn modelId="{E42DC65A-CC4C-4F0A-ACBE-DC9BC16BC793}" type="presParOf" srcId="{7074FD09-5A4C-497D-A349-1DC9D569F80A}" destId="{3187E39B-D114-4C72-8AC4-C89EDBF4715C}" srcOrd="0" destOrd="0" presId="urn:microsoft.com/office/officeart/2005/8/layout/chevron2"/>
    <dgm:cxn modelId="{BE5D0F9D-35C7-4D67-8058-6215C604AD04}" type="presParOf" srcId="{7074FD09-5A4C-497D-A349-1DC9D569F80A}" destId="{721A5357-D1F3-4C81-B022-E43E805BD383}" srcOrd="1" destOrd="0" presId="urn:microsoft.com/office/officeart/2005/8/layout/chevron2"/>
    <dgm:cxn modelId="{324F736A-C9C3-4FD5-8BC1-406F9F09C0C5}" type="presParOf" srcId="{7564B262-8139-471E-A631-A8CD91C67BE7}" destId="{17B62BFB-FAED-4300-9C05-B3CA77599DC4}" srcOrd="3" destOrd="0" presId="urn:microsoft.com/office/officeart/2005/8/layout/chevron2"/>
    <dgm:cxn modelId="{F6869CA7-14B4-435C-924C-B92501119E80}" type="presParOf" srcId="{7564B262-8139-471E-A631-A8CD91C67BE7}" destId="{0C7D9016-6F0E-4E45-9E31-290DBA510DFE}" srcOrd="4" destOrd="0" presId="urn:microsoft.com/office/officeart/2005/8/layout/chevron2"/>
    <dgm:cxn modelId="{EB607548-05D5-46FF-BBAC-5598BED74370}" type="presParOf" srcId="{0C7D9016-6F0E-4E45-9E31-290DBA510DFE}" destId="{95523AB1-63F8-4C01-A316-38B33DB7063D}" srcOrd="0" destOrd="0" presId="urn:microsoft.com/office/officeart/2005/8/layout/chevron2"/>
    <dgm:cxn modelId="{34483561-F3F0-4116-9371-C5454CC8E503}" type="presParOf" srcId="{0C7D9016-6F0E-4E45-9E31-290DBA510DFE}" destId="{8801F2E0-8ABA-4AB7-A23F-1A662FA3CF5B}" srcOrd="1" destOrd="0" presId="urn:microsoft.com/office/officeart/2005/8/layout/chevron2"/>
    <dgm:cxn modelId="{51CDEF64-B8F1-44A9-B671-4F13D2B37268}" type="presParOf" srcId="{7564B262-8139-471E-A631-A8CD91C67BE7}" destId="{ABD7764A-8584-4629-AF85-FB20EECBA346}" srcOrd="5" destOrd="0" presId="urn:microsoft.com/office/officeart/2005/8/layout/chevron2"/>
    <dgm:cxn modelId="{774498BC-258F-45C7-AFCF-672FE3551961}" type="presParOf" srcId="{7564B262-8139-471E-A631-A8CD91C67BE7}" destId="{11CB2ABC-10D6-436A-B65D-F21F8B64BC70}" srcOrd="6" destOrd="0" presId="urn:microsoft.com/office/officeart/2005/8/layout/chevron2"/>
    <dgm:cxn modelId="{71041BC4-F838-4659-AD60-32A499C1A29F}" type="presParOf" srcId="{11CB2ABC-10D6-436A-B65D-F21F8B64BC70}" destId="{62FB225A-FEC6-4718-913B-759733341AD2}" srcOrd="0" destOrd="0" presId="urn:microsoft.com/office/officeart/2005/8/layout/chevron2"/>
    <dgm:cxn modelId="{4F06A171-8B0B-4875-9AA1-5ACF95CBDB44}" type="presParOf" srcId="{11CB2ABC-10D6-436A-B65D-F21F8B64BC70}" destId="{DAA6A5E4-ADB8-435A-9D7E-480AA66B28C0}" srcOrd="1" destOrd="0" presId="urn:microsoft.com/office/officeart/2005/8/layout/chevron2"/>
    <dgm:cxn modelId="{E07DAB1A-E39C-4EF9-B102-E45A36391094}" type="presParOf" srcId="{7564B262-8139-471E-A631-A8CD91C67BE7}" destId="{F2B2AF26-E6CF-4272-8D6E-DC6ACCAFE087}" srcOrd="7" destOrd="0" presId="urn:microsoft.com/office/officeart/2005/8/layout/chevron2"/>
    <dgm:cxn modelId="{419160B2-D662-4DFF-8FAA-93EE4CD609EB}" type="presParOf" srcId="{7564B262-8139-471E-A631-A8CD91C67BE7}" destId="{7CFF255D-70A4-443B-B93F-C39C2CCF4F83}" srcOrd="8" destOrd="0" presId="urn:microsoft.com/office/officeart/2005/8/layout/chevron2"/>
    <dgm:cxn modelId="{9E8AFC85-3548-44B6-BA2E-40F15CE3195E}" type="presParOf" srcId="{7CFF255D-70A4-443B-B93F-C39C2CCF4F83}" destId="{113EB044-B551-436E-9280-EFCF6024175A}" srcOrd="0" destOrd="0" presId="urn:microsoft.com/office/officeart/2005/8/layout/chevron2"/>
    <dgm:cxn modelId="{70AE7781-F9B6-4F95-B85D-BB371A19E9D6}" type="presParOf" srcId="{7CFF255D-70A4-443B-B93F-C39C2CCF4F83}" destId="{DA02DE74-8D8C-4631-9A05-D2D348D60941}" srcOrd="1" destOrd="0" presId="urn:microsoft.com/office/officeart/2005/8/layout/chevron2"/>
    <dgm:cxn modelId="{67AAB730-5F76-4231-90CC-F7699DC573B6}" type="presParOf" srcId="{7564B262-8139-471E-A631-A8CD91C67BE7}" destId="{0FDA918A-CD0C-4853-BC87-B13FBE727DBF}" srcOrd="9" destOrd="0" presId="urn:microsoft.com/office/officeart/2005/8/layout/chevron2"/>
    <dgm:cxn modelId="{A5C114EE-777A-412D-A731-B70C96DE3F16}" type="presParOf" srcId="{7564B262-8139-471E-A631-A8CD91C67BE7}" destId="{8CEECD94-BA0A-42AF-83D4-3105D7D3BB2B}" srcOrd="10" destOrd="0" presId="urn:microsoft.com/office/officeart/2005/8/layout/chevron2"/>
    <dgm:cxn modelId="{0963B221-5779-471E-97B8-FB4EBEA9ABE7}" type="presParOf" srcId="{8CEECD94-BA0A-42AF-83D4-3105D7D3BB2B}" destId="{BCE6C398-325E-40B9-BBA8-3289B8DF22F6}" srcOrd="0" destOrd="0" presId="urn:microsoft.com/office/officeart/2005/8/layout/chevron2"/>
    <dgm:cxn modelId="{AB7D3F51-C77B-4FEC-A493-CD0104FA4C62}" type="presParOf" srcId="{8CEECD94-BA0A-42AF-83D4-3105D7D3BB2B}" destId="{A5F42545-6618-4FA7-8D6C-DF1CF550C2BA}" srcOrd="1" destOrd="0" presId="urn:microsoft.com/office/officeart/2005/8/layout/chevron2"/>
    <dgm:cxn modelId="{0DF72DEA-3329-405D-9A2F-6D0F83EB4BEC}" type="presParOf" srcId="{7564B262-8139-471E-A631-A8CD91C67BE7}" destId="{AF7FD636-1C55-4C76-BE33-36D8FBB66CAD}" srcOrd="11" destOrd="0" presId="urn:microsoft.com/office/officeart/2005/8/layout/chevron2"/>
    <dgm:cxn modelId="{17960A40-B445-47CF-BE50-96DAAF2E88AA}" type="presParOf" srcId="{7564B262-8139-471E-A631-A8CD91C67BE7}" destId="{9B5FDB2F-87A5-415F-AB73-5B26F7688738}" srcOrd="12" destOrd="0" presId="urn:microsoft.com/office/officeart/2005/8/layout/chevron2"/>
    <dgm:cxn modelId="{16C9BE3F-0F38-49E3-8DBC-0D931293074E}" type="presParOf" srcId="{9B5FDB2F-87A5-415F-AB73-5B26F7688738}" destId="{5BA33358-6D1E-4FFF-AA61-647CCD47A129}" srcOrd="0" destOrd="0" presId="urn:microsoft.com/office/officeart/2005/8/layout/chevron2"/>
    <dgm:cxn modelId="{0214FA3E-F2AF-45D2-BCFB-897AA9B11FBC}" type="presParOf" srcId="{9B5FDB2F-87A5-415F-AB73-5B26F7688738}" destId="{DBE5AB7E-2B53-4CF4-97F0-53C43946AFEC}" srcOrd="1" destOrd="0" presId="urn:microsoft.com/office/officeart/2005/8/layout/chevron2"/>
    <dgm:cxn modelId="{14CA7A4F-CA07-4FE9-A821-EC0FD969B3F9}" type="presParOf" srcId="{7564B262-8139-471E-A631-A8CD91C67BE7}" destId="{9903AB3A-00F9-4242-964B-731D9B14450C}" srcOrd="13" destOrd="0" presId="urn:microsoft.com/office/officeart/2005/8/layout/chevron2"/>
    <dgm:cxn modelId="{6E45862D-518F-499A-A937-AE93F11465A9}" type="presParOf" srcId="{7564B262-8139-471E-A631-A8CD91C67BE7}" destId="{D896C630-2E1F-4CEE-86EA-3273F10B7729}" srcOrd="14" destOrd="0" presId="urn:microsoft.com/office/officeart/2005/8/layout/chevron2"/>
    <dgm:cxn modelId="{FA55A0EE-D284-4A90-BF5E-9FA5016D6214}" type="presParOf" srcId="{D896C630-2E1F-4CEE-86EA-3273F10B7729}" destId="{F160C077-69C5-47ED-9776-845CA81F3B5C}" srcOrd="0" destOrd="0" presId="urn:microsoft.com/office/officeart/2005/8/layout/chevron2"/>
    <dgm:cxn modelId="{CDB81AC3-FDDF-407D-A4C9-31B61D664B62}" type="presParOf" srcId="{D896C630-2E1F-4CEE-86EA-3273F10B7729}" destId="{B2F3832A-2655-42A7-B138-7B5F520B7B62}" srcOrd="1" destOrd="0" presId="urn:microsoft.com/office/officeart/2005/8/layout/chevron2"/>
    <dgm:cxn modelId="{541CEA45-2D79-49B6-AD54-54D4D3FC0AE6}" type="presParOf" srcId="{7564B262-8139-471E-A631-A8CD91C67BE7}" destId="{97D37774-0E51-49D8-9275-E20EB0D993F7}" srcOrd="15" destOrd="0" presId="urn:microsoft.com/office/officeart/2005/8/layout/chevron2"/>
    <dgm:cxn modelId="{E5703194-31F9-4967-9A1F-1C481E9F8CA9}" type="presParOf" srcId="{7564B262-8139-471E-A631-A8CD91C67BE7}" destId="{D8B30D71-EEB5-4C5B-9FA6-A07D0F527EE8}" srcOrd="16" destOrd="0" presId="urn:microsoft.com/office/officeart/2005/8/layout/chevron2"/>
    <dgm:cxn modelId="{B0BC1639-FE88-4864-B0DF-03868CFD7C31}" type="presParOf" srcId="{D8B30D71-EEB5-4C5B-9FA6-A07D0F527EE8}" destId="{97807991-D345-473D-9067-F87E100742B7}" srcOrd="0" destOrd="0" presId="urn:microsoft.com/office/officeart/2005/8/layout/chevron2"/>
    <dgm:cxn modelId="{926EC755-6418-4DCC-AD48-59E394F615A7}" type="presParOf" srcId="{D8B30D71-EEB5-4C5B-9FA6-A07D0F527EE8}" destId="{9B922965-6A00-4A44-B879-55E2778B5636}" srcOrd="1" destOrd="0" presId="urn:microsoft.com/office/officeart/2005/8/layout/chevron2"/>
    <dgm:cxn modelId="{3BDF88DB-6666-4B1C-AA78-DE68F3E0EFE7}" type="presParOf" srcId="{7564B262-8139-471E-A631-A8CD91C67BE7}" destId="{8D8CC90B-0614-412E-9C10-0B5E0A361E5B}" srcOrd="17" destOrd="0" presId="urn:microsoft.com/office/officeart/2005/8/layout/chevron2"/>
    <dgm:cxn modelId="{8E9E2D62-DADF-4F7D-8B43-F850C5AB3F71}" type="presParOf" srcId="{7564B262-8139-471E-A631-A8CD91C67BE7}" destId="{96AFCC03-7699-4D45-8BF2-6D2B07162FB1}" srcOrd="18" destOrd="0" presId="urn:microsoft.com/office/officeart/2005/8/layout/chevron2"/>
    <dgm:cxn modelId="{70B8DDE9-7BD1-4E65-8F06-2496FC1A2656}" type="presParOf" srcId="{96AFCC03-7699-4D45-8BF2-6D2B07162FB1}" destId="{CB4BABB1-44E2-42B4-BDE3-ADFDDF7ED6BD}" srcOrd="0" destOrd="0" presId="urn:microsoft.com/office/officeart/2005/8/layout/chevron2"/>
    <dgm:cxn modelId="{933BC87A-4188-4F4E-86CF-87B221BDF759}" type="presParOf" srcId="{96AFCC03-7699-4D45-8BF2-6D2B07162FB1}" destId="{22661B11-31A4-448B-980D-AE6DCC04FE0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138322" y="143479"/>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1</a:t>
          </a:r>
        </a:p>
      </dsp:txBody>
      <dsp:txXfrm rot="-5400000">
        <a:off x="1" y="327909"/>
        <a:ext cx="645503" cy="276645"/>
      </dsp:txXfrm>
    </dsp:sp>
    <dsp:sp modelId="{C24A11B2-430D-4248-B35D-EB34D9102E90}">
      <dsp:nvSpPr>
        <dsp:cNvPr id="0" name=""/>
        <dsp:cNvSpPr/>
      </dsp:nvSpPr>
      <dsp:spPr>
        <a:xfrm rot="5400000">
          <a:off x="4109697" y="-3459036"/>
          <a:ext cx="599711"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O uso de luvas não exclui a lavagem das mãos</a:t>
          </a:r>
        </a:p>
      </dsp:txBody>
      <dsp:txXfrm rot="-5400000">
        <a:off x="645504" y="34432"/>
        <a:ext cx="7498824" cy="541161"/>
      </dsp:txXfrm>
    </dsp:sp>
    <dsp:sp modelId="{3187E39B-D114-4C72-8AC4-C89EDBF4715C}">
      <dsp:nvSpPr>
        <dsp:cNvPr id="0" name=""/>
        <dsp:cNvSpPr/>
      </dsp:nvSpPr>
      <dsp:spPr>
        <a:xfrm rot="5400000">
          <a:off x="-138322" y="967899"/>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2</a:t>
          </a:r>
        </a:p>
      </dsp:txBody>
      <dsp:txXfrm rot="-5400000">
        <a:off x="1" y="1152329"/>
        <a:ext cx="645503" cy="276645"/>
      </dsp:txXfrm>
    </dsp:sp>
    <dsp:sp modelId="{721A5357-D1F3-4C81-B022-E43E805BD383}">
      <dsp:nvSpPr>
        <dsp:cNvPr id="0" name=""/>
        <dsp:cNvSpPr/>
      </dsp:nvSpPr>
      <dsp:spPr>
        <a:xfrm rot="5400000">
          <a:off x="4109855" y="-2634773"/>
          <a:ext cx="599396"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Nenhum adorno (anéis, pulseiras, relógio...) deve estar sob ou em contato com a parte ativa das luvas</a:t>
          </a:r>
        </a:p>
      </dsp:txBody>
      <dsp:txXfrm rot="-5400000">
        <a:off x="645504" y="858838"/>
        <a:ext cx="7498839" cy="540876"/>
      </dsp:txXfrm>
    </dsp:sp>
    <dsp:sp modelId="{95523AB1-63F8-4C01-A316-38B33DB7063D}">
      <dsp:nvSpPr>
        <dsp:cNvPr id="0" name=""/>
        <dsp:cNvSpPr/>
      </dsp:nvSpPr>
      <dsp:spPr>
        <a:xfrm rot="5400000">
          <a:off x="-138322" y="1792319"/>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3</a:t>
          </a:r>
        </a:p>
      </dsp:txBody>
      <dsp:txXfrm rot="-5400000">
        <a:off x="1" y="1976749"/>
        <a:ext cx="645503" cy="276645"/>
      </dsp:txXfrm>
    </dsp:sp>
    <dsp:sp modelId="{8801F2E0-8ABA-4AB7-A23F-1A662FA3CF5B}">
      <dsp:nvSpPr>
        <dsp:cNvPr id="0" name=""/>
        <dsp:cNvSpPr/>
      </dsp:nvSpPr>
      <dsp:spPr>
        <a:xfrm rot="5400000">
          <a:off x="4109855" y="-1810354"/>
          <a:ext cx="599396"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Enquanto estiver de luvas, não manipule objetos fora do campo de trabalho</a:t>
          </a:r>
        </a:p>
      </dsp:txBody>
      <dsp:txXfrm rot="-5400000">
        <a:off x="645504" y="1683257"/>
        <a:ext cx="7498839" cy="540876"/>
      </dsp:txXfrm>
    </dsp:sp>
    <dsp:sp modelId="{62FB225A-FEC6-4718-913B-759733341AD2}">
      <dsp:nvSpPr>
        <dsp:cNvPr id="0" name=""/>
        <dsp:cNvSpPr/>
      </dsp:nvSpPr>
      <dsp:spPr>
        <a:xfrm rot="5400000">
          <a:off x="-138322" y="2616738"/>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4</a:t>
          </a:r>
        </a:p>
      </dsp:txBody>
      <dsp:txXfrm rot="-5400000">
        <a:off x="1" y="2801168"/>
        <a:ext cx="645503" cy="276645"/>
      </dsp:txXfrm>
    </dsp:sp>
    <dsp:sp modelId="{DAA6A5E4-ADB8-435A-9D7E-480AA66B28C0}">
      <dsp:nvSpPr>
        <dsp:cNvPr id="0" name=""/>
        <dsp:cNvSpPr/>
      </dsp:nvSpPr>
      <dsp:spPr>
        <a:xfrm rot="5400000">
          <a:off x="4109855" y="-985934"/>
          <a:ext cx="599396"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dirty="0"/>
            <a:t>Retire as luvas imediatamente após a realização do procedimento </a:t>
          </a:r>
        </a:p>
      </dsp:txBody>
      <dsp:txXfrm rot="-5400000">
        <a:off x="645504" y="2507677"/>
        <a:ext cx="7498839" cy="540876"/>
      </dsp:txXfrm>
    </dsp:sp>
    <dsp:sp modelId="{3535A2D1-FB45-4EBF-9A86-975B226D5B05}">
      <dsp:nvSpPr>
        <dsp:cNvPr id="0" name=""/>
        <dsp:cNvSpPr/>
      </dsp:nvSpPr>
      <dsp:spPr>
        <a:xfrm rot="5400000">
          <a:off x="-138322" y="3441158"/>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5</a:t>
          </a:r>
        </a:p>
      </dsp:txBody>
      <dsp:txXfrm rot="-5400000">
        <a:off x="1" y="3625588"/>
        <a:ext cx="645503" cy="276645"/>
      </dsp:txXfrm>
    </dsp:sp>
    <dsp:sp modelId="{6FEEBDF4-E28B-4968-A94C-5CCFB4A82FD7}">
      <dsp:nvSpPr>
        <dsp:cNvPr id="0" name=""/>
        <dsp:cNvSpPr/>
      </dsp:nvSpPr>
      <dsp:spPr>
        <a:xfrm rot="5400000">
          <a:off x="4109855" y="-161515"/>
          <a:ext cx="599396"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Não toque na parte contaminada (externa) das luvas ao removê-las </a:t>
          </a:r>
        </a:p>
      </dsp:txBody>
      <dsp:txXfrm rot="-5400000">
        <a:off x="645504" y="3332096"/>
        <a:ext cx="7498839" cy="540876"/>
      </dsp:txXfrm>
    </dsp:sp>
    <dsp:sp modelId="{E171BA2C-598F-48D0-8549-406568AC1FB4}">
      <dsp:nvSpPr>
        <dsp:cNvPr id="0" name=""/>
        <dsp:cNvSpPr/>
      </dsp:nvSpPr>
      <dsp:spPr>
        <a:xfrm rot="5400000">
          <a:off x="-138322" y="4265578"/>
          <a:ext cx="922148" cy="6455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6</a:t>
          </a:r>
        </a:p>
      </dsp:txBody>
      <dsp:txXfrm rot="-5400000">
        <a:off x="1" y="4450008"/>
        <a:ext cx="645503" cy="276645"/>
      </dsp:txXfrm>
    </dsp:sp>
    <dsp:sp modelId="{D7B73999-9BD1-4F6F-BE13-8C9E70BAB232}">
      <dsp:nvSpPr>
        <dsp:cNvPr id="0" name=""/>
        <dsp:cNvSpPr/>
      </dsp:nvSpPr>
      <dsp:spPr>
        <a:xfrm rot="5400000">
          <a:off x="4109855" y="662904"/>
          <a:ext cx="599396" cy="75280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Lave as mãos assim que retirá-las</a:t>
          </a:r>
        </a:p>
      </dsp:txBody>
      <dsp:txXfrm rot="-5400000">
        <a:off x="645504" y="4156515"/>
        <a:ext cx="7498839" cy="540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165667" y="165918"/>
          <a:ext cx="1104451" cy="7731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1</a:t>
          </a:r>
        </a:p>
      </dsp:txBody>
      <dsp:txXfrm rot="-5400000">
        <a:off x="2" y="386808"/>
        <a:ext cx="773115" cy="331336"/>
      </dsp:txXfrm>
    </dsp:sp>
    <dsp:sp modelId="{C24A11B2-430D-4248-B35D-EB34D9102E90}">
      <dsp:nvSpPr>
        <dsp:cNvPr id="0" name=""/>
        <dsp:cNvSpPr/>
      </dsp:nvSpPr>
      <dsp:spPr>
        <a:xfrm rot="5400000">
          <a:off x="4114412" y="-3341045"/>
          <a:ext cx="717893" cy="7400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dirty="0"/>
            <a:t>Devem cobrir as narinas e a boca</a:t>
          </a:r>
        </a:p>
      </dsp:txBody>
      <dsp:txXfrm rot="-5400000">
        <a:off x="773116" y="35296"/>
        <a:ext cx="7365442" cy="647803"/>
      </dsp:txXfrm>
    </dsp:sp>
    <dsp:sp modelId="{3187E39B-D114-4C72-8AC4-C89EDBF4715C}">
      <dsp:nvSpPr>
        <dsp:cNvPr id="0" name=""/>
        <dsp:cNvSpPr/>
      </dsp:nvSpPr>
      <dsp:spPr>
        <a:xfrm rot="5400000">
          <a:off x="-165667" y="1153320"/>
          <a:ext cx="1104451" cy="7731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2</a:t>
          </a:r>
        </a:p>
      </dsp:txBody>
      <dsp:txXfrm rot="-5400000">
        <a:off x="2" y="1374210"/>
        <a:ext cx="773115" cy="331336"/>
      </dsp:txXfrm>
    </dsp:sp>
    <dsp:sp modelId="{721A5357-D1F3-4C81-B022-E43E805BD383}">
      <dsp:nvSpPr>
        <dsp:cNvPr id="0" name=""/>
        <dsp:cNvSpPr/>
      </dsp:nvSpPr>
      <dsp:spPr>
        <a:xfrm rot="5400000">
          <a:off x="4114412" y="-2353643"/>
          <a:ext cx="717893" cy="7400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Não devem ser ajustadas ou tocadas durante os procedimentos</a:t>
          </a:r>
        </a:p>
      </dsp:txBody>
      <dsp:txXfrm rot="-5400000">
        <a:off x="773116" y="1022698"/>
        <a:ext cx="7365442" cy="647803"/>
      </dsp:txXfrm>
    </dsp:sp>
    <dsp:sp modelId="{62FB225A-FEC6-4718-913B-759733341AD2}">
      <dsp:nvSpPr>
        <dsp:cNvPr id="0" name=""/>
        <dsp:cNvSpPr/>
      </dsp:nvSpPr>
      <dsp:spPr>
        <a:xfrm rot="5400000">
          <a:off x="-165667" y="2140723"/>
          <a:ext cx="1104451" cy="7731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3</a:t>
          </a:r>
        </a:p>
      </dsp:txBody>
      <dsp:txXfrm rot="-5400000">
        <a:off x="2" y="2361613"/>
        <a:ext cx="773115" cy="331336"/>
      </dsp:txXfrm>
    </dsp:sp>
    <dsp:sp modelId="{DAA6A5E4-ADB8-435A-9D7E-480AA66B28C0}">
      <dsp:nvSpPr>
        <dsp:cNvPr id="0" name=""/>
        <dsp:cNvSpPr/>
      </dsp:nvSpPr>
      <dsp:spPr>
        <a:xfrm rot="5400000">
          <a:off x="4114412" y="-1366241"/>
          <a:ext cx="717893" cy="7400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b="1" u="sng" kern="1200" dirty="0"/>
            <a:t>Nunca</a:t>
          </a:r>
          <a:r>
            <a:rPr lang="pt-BR" sz="2100" kern="1200" dirty="0"/>
            <a:t> devem ficar penduradas no pescoço ou sustentadas em apenas uma das orelhas</a:t>
          </a:r>
        </a:p>
      </dsp:txBody>
      <dsp:txXfrm rot="-5400000">
        <a:off x="773116" y="2010100"/>
        <a:ext cx="7365442" cy="647803"/>
      </dsp:txXfrm>
    </dsp:sp>
    <dsp:sp modelId="{3535A2D1-FB45-4EBF-9A86-975B226D5B05}">
      <dsp:nvSpPr>
        <dsp:cNvPr id="0" name=""/>
        <dsp:cNvSpPr/>
      </dsp:nvSpPr>
      <dsp:spPr>
        <a:xfrm rot="5400000">
          <a:off x="-165667" y="3128125"/>
          <a:ext cx="1104451" cy="7731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4</a:t>
          </a:r>
        </a:p>
      </dsp:txBody>
      <dsp:txXfrm rot="-5400000">
        <a:off x="2" y="3349015"/>
        <a:ext cx="773115" cy="331336"/>
      </dsp:txXfrm>
    </dsp:sp>
    <dsp:sp modelId="{6FEEBDF4-E28B-4968-A94C-5CCFB4A82FD7}">
      <dsp:nvSpPr>
        <dsp:cNvPr id="0" name=""/>
        <dsp:cNvSpPr/>
      </dsp:nvSpPr>
      <dsp:spPr>
        <a:xfrm rot="5400000">
          <a:off x="4114412" y="-378839"/>
          <a:ext cx="717893" cy="7400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Para sua remoção, devem ser manuseadas o mínimo possível e somente pelos cordéis, tendo em vista a pesada contaminação</a:t>
          </a:r>
        </a:p>
      </dsp:txBody>
      <dsp:txXfrm rot="-5400000">
        <a:off x="773116" y="2997502"/>
        <a:ext cx="7365442" cy="647803"/>
      </dsp:txXfrm>
    </dsp:sp>
    <dsp:sp modelId="{E171BA2C-598F-48D0-8549-406568AC1FB4}">
      <dsp:nvSpPr>
        <dsp:cNvPr id="0" name=""/>
        <dsp:cNvSpPr/>
      </dsp:nvSpPr>
      <dsp:spPr>
        <a:xfrm rot="5400000">
          <a:off x="-165667" y="4115527"/>
          <a:ext cx="1104451" cy="7731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5</a:t>
          </a:r>
        </a:p>
      </dsp:txBody>
      <dsp:txXfrm rot="-5400000">
        <a:off x="2" y="4336417"/>
        <a:ext cx="773115" cy="331336"/>
      </dsp:txXfrm>
    </dsp:sp>
    <dsp:sp modelId="{D7B73999-9BD1-4F6F-BE13-8C9E70BAB232}">
      <dsp:nvSpPr>
        <dsp:cNvPr id="0" name=""/>
        <dsp:cNvSpPr/>
      </dsp:nvSpPr>
      <dsp:spPr>
        <a:xfrm rot="5400000">
          <a:off x="4114412" y="608562"/>
          <a:ext cx="717893" cy="7400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O uso de protetores faciais de plástico não exclui a necessidade de utilização das máscaras</a:t>
          </a:r>
        </a:p>
      </dsp:txBody>
      <dsp:txXfrm rot="-5400000">
        <a:off x="773116" y="3984904"/>
        <a:ext cx="7365442" cy="647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241819" y="242530"/>
          <a:ext cx="1612129" cy="11284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t>1</a:t>
          </a:r>
        </a:p>
      </dsp:txBody>
      <dsp:txXfrm rot="-5400000">
        <a:off x="1" y="564955"/>
        <a:ext cx="1128490" cy="483639"/>
      </dsp:txXfrm>
    </dsp:sp>
    <dsp:sp modelId="{C24A11B2-430D-4248-B35D-EB34D9102E90}">
      <dsp:nvSpPr>
        <dsp:cNvPr id="0" name=""/>
        <dsp:cNvSpPr/>
      </dsp:nvSpPr>
      <dsp:spPr>
        <a:xfrm rot="5400000">
          <a:off x="4127104" y="-2997903"/>
          <a:ext cx="1047884" cy="70451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Evite tocar as lentes dos óculos de segurança após o uso, pois estarão bastante contaminados</a:t>
          </a:r>
        </a:p>
      </dsp:txBody>
      <dsp:txXfrm rot="-5400000">
        <a:off x="1128491" y="51863"/>
        <a:ext cx="6993959" cy="945578"/>
      </dsp:txXfrm>
    </dsp:sp>
    <dsp:sp modelId="{95523AB1-63F8-4C01-A316-38B33DB7063D}">
      <dsp:nvSpPr>
        <dsp:cNvPr id="0" name=""/>
        <dsp:cNvSpPr/>
      </dsp:nvSpPr>
      <dsp:spPr>
        <a:xfrm rot="5400000">
          <a:off x="-241819" y="1660580"/>
          <a:ext cx="1612129" cy="11284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2</a:t>
          </a:r>
        </a:p>
      </dsp:txBody>
      <dsp:txXfrm rot="-5400000">
        <a:off x="1" y="1983005"/>
        <a:ext cx="1128490" cy="483639"/>
      </dsp:txXfrm>
    </dsp:sp>
    <dsp:sp modelId="{8801F2E0-8ABA-4AB7-A23F-1A662FA3CF5B}">
      <dsp:nvSpPr>
        <dsp:cNvPr id="0" name=""/>
        <dsp:cNvSpPr/>
      </dsp:nvSpPr>
      <dsp:spPr>
        <a:xfrm rot="5400000">
          <a:off x="4127104" y="-1579853"/>
          <a:ext cx="1047884" cy="70451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a:t>Dê preferência àqueles com lentes </a:t>
          </a:r>
          <a:r>
            <a:rPr lang="pt-BR" sz="2100" kern="1200" err="1"/>
            <a:t>anti-embaçantes</a:t>
          </a:r>
          <a:r>
            <a:rPr lang="pt-BR" sz="2100" kern="1200"/>
            <a:t> </a:t>
          </a:r>
        </a:p>
      </dsp:txBody>
      <dsp:txXfrm rot="-5400000">
        <a:off x="1128491" y="1469913"/>
        <a:ext cx="6993959" cy="945578"/>
      </dsp:txXfrm>
    </dsp:sp>
    <dsp:sp modelId="{62FB225A-FEC6-4718-913B-759733341AD2}">
      <dsp:nvSpPr>
        <dsp:cNvPr id="0" name=""/>
        <dsp:cNvSpPr/>
      </dsp:nvSpPr>
      <dsp:spPr>
        <a:xfrm rot="5400000">
          <a:off x="-241819" y="3078630"/>
          <a:ext cx="1612129" cy="11284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3</a:t>
          </a:r>
        </a:p>
      </dsp:txBody>
      <dsp:txXfrm rot="-5400000">
        <a:off x="1" y="3401055"/>
        <a:ext cx="1128490" cy="483639"/>
      </dsp:txXfrm>
    </dsp:sp>
    <dsp:sp modelId="{DAA6A5E4-ADB8-435A-9D7E-480AA66B28C0}">
      <dsp:nvSpPr>
        <dsp:cNvPr id="0" name=""/>
        <dsp:cNvSpPr/>
      </dsp:nvSpPr>
      <dsp:spPr>
        <a:xfrm rot="5400000">
          <a:off x="4127104" y="-161803"/>
          <a:ext cx="1047884" cy="70451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b="0" u="none" kern="1200"/>
            <a:t>Existem óculos de proteção específicos para aplicação de laser</a:t>
          </a:r>
        </a:p>
      </dsp:txBody>
      <dsp:txXfrm rot="-5400000">
        <a:off x="1128491" y="2887963"/>
        <a:ext cx="6993959" cy="945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172233" y="177650"/>
          <a:ext cx="1148225" cy="8037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latin typeface="Corbel" panose="020B0503020204020204" pitchFamily="34" charset="0"/>
            </a:rPr>
            <a:t>1</a:t>
          </a:r>
        </a:p>
      </dsp:txBody>
      <dsp:txXfrm rot="-5400000">
        <a:off x="1" y="407295"/>
        <a:ext cx="803758" cy="344467"/>
      </dsp:txXfrm>
    </dsp:sp>
    <dsp:sp modelId="{C24A11B2-430D-4248-B35D-EB34D9102E90}">
      <dsp:nvSpPr>
        <dsp:cNvPr id="0" name=""/>
        <dsp:cNvSpPr/>
      </dsp:nvSpPr>
      <dsp:spPr>
        <a:xfrm rot="5400000">
          <a:off x="4115507" y="-3306332"/>
          <a:ext cx="746346" cy="7369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dirty="0">
              <a:latin typeface="Corbel" panose="020B0503020204020204" pitchFamily="34" charset="0"/>
            </a:rPr>
            <a:t>A roupa não substitui a bata/jaleco/avental descartável</a:t>
          </a:r>
        </a:p>
      </dsp:txBody>
      <dsp:txXfrm rot="-5400000">
        <a:off x="803758" y="41851"/>
        <a:ext cx="7333410" cy="673478"/>
      </dsp:txXfrm>
    </dsp:sp>
    <dsp:sp modelId="{3187E39B-D114-4C72-8AC4-C89EDBF4715C}">
      <dsp:nvSpPr>
        <dsp:cNvPr id="0" name=""/>
        <dsp:cNvSpPr/>
      </dsp:nvSpPr>
      <dsp:spPr>
        <a:xfrm rot="5400000">
          <a:off x="-172233" y="1187644"/>
          <a:ext cx="1148225" cy="8037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latin typeface="Corbel" panose="020B0503020204020204" pitchFamily="34" charset="0"/>
            </a:rPr>
            <a:t>2</a:t>
          </a:r>
        </a:p>
      </dsp:txBody>
      <dsp:txXfrm rot="-5400000">
        <a:off x="1" y="1417289"/>
        <a:ext cx="803758" cy="344467"/>
      </dsp:txXfrm>
    </dsp:sp>
    <dsp:sp modelId="{721A5357-D1F3-4C81-B022-E43E805BD383}">
      <dsp:nvSpPr>
        <dsp:cNvPr id="0" name=""/>
        <dsp:cNvSpPr/>
      </dsp:nvSpPr>
      <dsp:spPr>
        <a:xfrm rot="5400000">
          <a:off x="4115507" y="-2296338"/>
          <a:ext cx="746346" cy="7369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dirty="0">
              <a:latin typeface="Corbel" panose="020B0503020204020204" pitchFamily="34" charset="0"/>
            </a:rPr>
            <a:t>Troque de bata/avental descartável sempre que houver contaminação visível por fluidos contaminados</a:t>
          </a:r>
        </a:p>
      </dsp:txBody>
      <dsp:txXfrm rot="-5400000">
        <a:off x="803758" y="1051845"/>
        <a:ext cx="7333410" cy="673478"/>
      </dsp:txXfrm>
    </dsp:sp>
    <dsp:sp modelId="{95523AB1-63F8-4C01-A316-38B33DB7063D}">
      <dsp:nvSpPr>
        <dsp:cNvPr id="0" name=""/>
        <dsp:cNvSpPr/>
      </dsp:nvSpPr>
      <dsp:spPr>
        <a:xfrm rot="5400000">
          <a:off x="-172233" y="2458248"/>
          <a:ext cx="1148225" cy="8037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latin typeface="Corbel" panose="020B0503020204020204" pitchFamily="34" charset="0"/>
            </a:rPr>
            <a:t>3</a:t>
          </a:r>
        </a:p>
      </dsp:txBody>
      <dsp:txXfrm rot="-5400000">
        <a:off x="1" y="2687893"/>
        <a:ext cx="803758" cy="344467"/>
      </dsp:txXfrm>
    </dsp:sp>
    <dsp:sp modelId="{8801F2E0-8ABA-4AB7-A23F-1A662FA3CF5B}">
      <dsp:nvSpPr>
        <dsp:cNvPr id="0" name=""/>
        <dsp:cNvSpPr/>
      </dsp:nvSpPr>
      <dsp:spPr>
        <a:xfrm rot="5400000">
          <a:off x="3854897" y="-1025734"/>
          <a:ext cx="1267565" cy="7369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kern="1200" dirty="0">
              <a:latin typeface="Corbel" panose="020B0503020204020204" pitchFamily="34" charset="0"/>
            </a:rPr>
            <a:t>Devem ser retiradas na própria clínica/laboratório e, com pouca manipulação, dobradas pelo avesso e colocadas em sacos plásticos, sendo retirados apenas para lavagem, o avental deve ser descartado em lixo infectante </a:t>
          </a:r>
        </a:p>
      </dsp:txBody>
      <dsp:txXfrm rot="-5400000">
        <a:off x="803758" y="2087282"/>
        <a:ext cx="7307967" cy="1143811"/>
      </dsp:txXfrm>
    </dsp:sp>
    <dsp:sp modelId="{62FB225A-FEC6-4718-913B-759733341AD2}">
      <dsp:nvSpPr>
        <dsp:cNvPr id="0" name=""/>
        <dsp:cNvSpPr/>
      </dsp:nvSpPr>
      <dsp:spPr>
        <a:xfrm rot="5400000">
          <a:off x="-172233" y="3468242"/>
          <a:ext cx="1148225" cy="8037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a:latin typeface="Corbel" panose="020B0503020204020204" pitchFamily="34" charset="0"/>
            </a:rPr>
            <a:t>4</a:t>
          </a:r>
        </a:p>
      </dsp:txBody>
      <dsp:txXfrm rot="-5400000">
        <a:off x="1" y="3697887"/>
        <a:ext cx="803758" cy="344467"/>
      </dsp:txXfrm>
    </dsp:sp>
    <dsp:sp modelId="{DAA6A5E4-ADB8-435A-9D7E-480AA66B28C0}">
      <dsp:nvSpPr>
        <dsp:cNvPr id="0" name=""/>
        <dsp:cNvSpPr/>
      </dsp:nvSpPr>
      <dsp:spPr>
        <a:xfrm rot="5400000">
          <a:off x="4115507" y="69783"/>
          <a:ext cx="746346" cy="7369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b="0" u="none" kern="1200" dirty="0">
              <a:latin typeface="Corbel" panose="020B0503020204020204" pitchFamily="34" charset="0"/>
            </a:rPr>
            <a:t>Lave as batas separadamente das demais roupas. Faça um ciclo separado com pré-lavagem com hipoclorito de sódio a 1%</a:t>
          </a:r>
        </a:p>
      </dsp:txBody>
      <dsp:txXfrm rot="-5400000">
        <a:off x="803758" y="3417966"/>
        <a:ext cx="7333410" cy="673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114164" y="117955"/>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a:latin typeface="Corbel" panose="020B0503020204020204" pitchFamily="34" charset="0"/>
            </a:rPr>
            <a:t>1</a:t>
          </a:r>
        </a:p>
      </dsp:txBody>
      <dsp:txXfrm rot="-5400000">
        <a:off x="1" y="270176"/>
        <a:ext cx="532769" cy="228329"/>
      </dsp:txXfrm>
    </dsp:sp>
    <dsp:sp modelId="{C24A11B2-430D-4248-B35D-EB34D9102E90}">
      <dsp:nvSpPr>
        <dsp:cNvPr id="0" name=""/>
        <dsp:cNvSpPr/>
      </dsp:nvSpPr>
      <dsp:spPr>
        <a:xfrm rot="5400000">
          <a:off x="3652503" y="-3119734"/>
          <a:ext cx="494974"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Higienização das mãos</a:t>
          </a:r>
        </a:p>
      </dsp:txBody>
      <dsp:txXfrm rot="-5400000">
        <a:off x="532769" y="24163"/>
        <a:ext cx="6710280" cy="446648"/>
      </dsp:txXfrm>
    </dsp:sp>
    <dsp:sp modelId="{3187E39B-D114-4C72-8AC4-C89EDBF4715C}">
      <dsp:nvSpPr>
        <dsp:cNvPr id="0" name=""/>
        <dsp:cNvSpPr/>
      </dsp:nvSpPr>
      <dsp:spPr>
        <a:xfrm rot="5400000">
          <a:off x="-114164" y="778973"/>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a:latin typeface="Corbel" panose="020B0503020204020204" pitchFamily="34" charset="0"/>
            </a:rPr>
            <a:t>2</a:t>
          </a:r>
        </a:p>
      </dsp:txBody>
      <dsp:txXfrm rot="-5400000">
        <a:off x="1" y="931194"/>
        <a:ext cx="532769" cy="228329"/>
      </dsp:txXfrm>
    </dsp:sp>
    <dsp:sp modelId="{721A5357-D1F3-4C81-B022-E43E805BD383}">
      <dsp:nvSpPr>
        <dsp:cNvPr id="0" name=""/>
        <dsp:cNvSpPr/>
      </dsp:nvSpPr>
      <dsp:spPr>
        <a:xfrm rot="5400000">
          <a:off x="3652633" y="-2455056"/>
          <a:ext cx="494714"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Máscara cirúrgica /  Respirador PFF2 ou N95</a:t>
          </a:r>
        </a:p>
      </dsp:txBody>
      <dsp:txXfrm rot="-5400000">
        <a:off x="532769" y="688958"/>
        <a:ext cx="6710293" cy="446414"/>
      </dsp:txXfrm>
    </dsp:sp>
    <dsp:sp modelId="{95523AB1-63F8-4C01-A316-38B33DB7063D}">
      <dsp:nvSpPr>
        <dsp:cNvPr id="0" name=""/>
        <dsp:cNvSpPr/>
      </dsp:nvSpPr>
      <dsp:spPr>
        <a:xfrm rot="5400000">
          <a:off x="-114164" y="1439991"/>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a:latin typeface="Corbel" panose="020B0503020204020204" pitchFamily="34" charset="0"/>
            </a:rPr>
            <a:t>3</a:t>
          </a:r>
        </a:p>
      </dsp:txBody>
      <dsp:txXfrm rot="-5400000">
        <a:off x="1" y="1592212"/>
        <a:ext cx="532769" cy="228329"/>
      </dsp:txXfrm>
    </dsp:sp>
    <dsp:sp modelId="{8801F2E0-8ABA-4AB7-A23F-1A662FA3CF5B}">
      <dsp:nvSpPr>
        <dsp:cNvPr id="0" name=""/>
        <dsp:cNvSpPr/>
      </dsp:nvSpPr>
      <dsp:spPr>
        <a:xfrm rot="5400000">
          <a:off x="3697635" y="-1835376"/>
          <a:ext cx="404710"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Avental descartável ou jaleco</a:t>
          </a:r>
        </a:p>
      </dsp:txBody>
      <dsp:txXfrm rot="-5400000">
        <a:off x="532769" y="1349246"/>
        <a:ext cx="6714687" cy="365198"/>
      </dsp:txXfrm>
    </dsp:sp>
    <dsp:sp modelId="{62FB225A-FEC6-4718-913B-759733341AD2}">
      <dsp:nvSpPr>
        <dsp:cNvPr id="0" name=""/>
        <dsp:cNvSpPr/>
      </dsp:nvSpPr>
      <dsp:spPr>
        <a:xfrm rot="5400000">
          <a:off x="-114164" y="2101009"/>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a:latin typeface="Corbel" panose="020B0503020204020204" pitchFamily="34" charset="0"/>
            </a:rPr>
            <a:t>4</a:t>
          </a:r>
        </a:p>
      </dsp:txBody>
      <dsp:txXfrm rot="-5400000">
        <a:off x="1" y="2253230"/>
        <a:ext cx="532769" cy="228329"/>
      </dsp:txXfrm>
    </dsp:sp>
    <dsp:sp modelId="{DAA6A5E4-ADB8-435A-9D7E-480AA66B28C0}">
      <dsp:nvSpPr>
        <dsp:cNvPr id="0" name=""/>
        <dsp:cNvSpPr/>
      </dsp:nvSpPr>
      <dsp:spPr>
        <a:xfrm rot="5400000">
          <a:off x="3652633" y="-1118539"/>
          <a:ext cx="494714"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Gorro</a:t>
          </a:r>
          <a:endParaRPr lang="pt-BR" sz="2100" b="0" i="0" u="none" kern="1200" dirty="0">
            <a:latin typeface="Corbel" panose="020B0503020204020204" pitchFamily="34" charset="0"/>
          </a:endParaRPr>
        </a:p>
      </dsp:txBody>
      <dsp:txXfrm rot="-5400000">
        <a:off x="532769" y="2025475"/>
        <a:ext cx="6710293" cy="446414"/>
      </dsp:txXfrm>
    </dsp:sp>
    <dsp:sp modelId="{113EB044-B551-436E-9280-EFCF6024175A}">
      <dsp:nvSpPr>
        <dsp:cNvPr id="0" name=""/>
        <dsp:cNvSpPr/>
      </dsp:nvSpPr>
      <dsp:spPr>
        <a:xfrm rot="5400000">
          <a:off x="-114164" y="2762027"/>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dirty="0">
              <a:latin typeface="Corbel" panose="020B0503020204020204" pitchFamily="34" charset="0"/>
            </a:rPr>
            <a:t>5</a:t>
          </a:r>
          <a:endParaRPr lang="pt-BR" sz="2100" b="0" i="0" u="none" kern="1200" dirty="0">
            <a:latin typeface="Corbel" panose="020B0503020204020204" pitchFamily="34" charset="0"/>
          </a:endParaRPr>
        </a:p>
      </dsp:txBody>
      <dsp:txXfrm rot="-5400000">
        <a:off x="1" y="2914248"/>
        <a:ext cx="532769" cy="228329"/>
      </dsp:txXfrm>
    </dsp:sp>
    <dsp:sp modelId="{DA02DE74-8D8C-4631-9A05-D2D348D60941}">
      <dsp:nvSpPr>
        <dsp:cNvPr id="0" name=""/>
        <dsp:cNvSpPr/>
      </dsp:nvSpPr>
      <dsp:spPr>
        <a:xfrm rot="5400000">
          <a:off x="3652633" y="-472002"/>
          <a:ext cx="494714"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Óculos ou protetor facial </a:t>
          </a:r>
        </a:p>
      </dsp:txBody>
      <dsp:txXfrm rot="-5400000">
        <a:off x="532769" y="2672012"/>
        <a:ext cx="6710293" cy="446414"/>
      </dsp:txXfrm>
    </dsp:sp>
    <dsp:sp modelId="{F160C077-69C5-47ED-9776-845CA81F3B5C}">
      <dsp:nvSpPr>
        <dsp:cNvPr id="0" name=""/>
        <dsp:cNvSpPr/>
      </dsp:nvSpPr>
      <dsp:spPr>
        <a:xfrm rot="5400000">
          <a:off x="-114164" y="3423045"/>
          <a:ext cx="761098" cy="532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i="0" kern="1200" dirty="0">
              <a:latin typeface="Corbel" panose="020B0503020204020204" pitchFamily="34" charset="0"/>
            </a:rPr>
            <a:t>6</a:t>
          </a:r>
        </a:p>
      </dsp:txBody>
      <dsp:txXfrm rot="-5400000">
        <a:off x="1" y="3575266"/>
        <a:ext cx="532769" cy="228329"/>
      </dsp:txXfrm>
    </dsp:sp>
    <dsp:sp modelId="{B2F3832A-2655-42A7-B138-7B5F520B7B62}">
      <dsp:nvSpPr>
        <dsp:cNvPr id="0" name=""/>
        <dsp:cNvSpPr/>
      </dsp:nvSpPr>
      <dsp:spPr>
        <a:xfrm rot="5400000">
          <a:off x="3652633" y="189016"/>
          <a:ext cx="494714" cy="6734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t-BR" sz="2100" i="0" kern="1200" dirty="0">
              <a:latin typeface="Corbel" panose="020B0503020204020204" pitchFamily="34" charset="0"/>
            </a:rPr>
            <a:t>Luvas</a:t>
          </a:r>
        </a:p>
      </dsp:txBody>
      <dsp:txXfrm rot="-5400000">
        <a:off x="532769" y="3333030"/>
        <a:ext cx="6710293" cy="446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C84D-BD8E-4945-AC63-4C6E659DF8DF}">
      <dsp:nvSpPr>
        <dsp:cNvPr id="0" name=""/>
        <dsp:cNvSpPr/>
      </dsp:nvSpPr>
      <dsp:spPr>
        <a:xfrm rot="5400000">
          <a:off x="-68931" y="72341"/>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a:latin typeface="Corbel" panose="020B0503020204020204" pitchFamily="34" charset="0"/>
            </a:rPr>
            <a:t>1</a:t>
          </a:r>
        </a:p>
      </dsp:txBody>
      <dsp:txXfrm rot="-5400000">
        <a:off x="0" y="164249"/>
        <a:ext cx="321678" cy="137862"/>
      </dsp:txXfrm>
    </dsp:sp>
    <dsp:sp modelId="{C24A11B2-430D-4248-B35D-EB34D9102E90}">
      <dsp:nvSpPr>
        <dsp:cNvPr id="0" name=""/>
        <dsp:cNvSpPr/>
      </dsp:nvSpPr>
      <dsp:spPr>
        <a:xfrm rot="5400000">
          <a:off x="3645016" y="-3323337"/>
          <a:ext cx="298858"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Retirar as luvas</a:t>
          </a:r>
        </a:p>
      </dsp:txBody>
      <dsp:txXfrm rot="-5400000">
        <a:off x="321679" y="14589"/>
        <a:ext cx="6930945" cy="269680"/>
      </dsp:txXfrm>
    </dsp:sp>
    <dsp:sp modelId="{3187E39B-D114-4C72-8AC4-C89EDBF4715C}">
      <dsp:nvSpPr>
        <dsp:cNvPr id="0" name=""/>
        <dsp:cNvSpPr/>
      </dsp:nvSpPr>
      <dsp:spPr>
        <a:xfrm rot="5400000">
          <a:off x="-68931" y="471454"/>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a:latin typeface="Corbel" panose="020B0503020204020204" pitchFamily="34" charset="0"/>
            </a:rPr>
            <a:t>2</a:t>
          </a:r>
        </a:p>
      </dsp:txBody>
      <dsp:txXfrm rot="-5400000">
        <a:off x="0" y="563362"/>
        <a:ext cx="321678" cy="137862"/>
      </dsp:txXfrm>
    </dsp:sp>
    <dsp:sp modelId="{721A5357-D1F3-4C81-B022-E43E805BD383}">
      <dsp:nvSpPr>
        <dsp:cNvPr id="0" name=""/>
        <dsp:cNvSpPr/>
      </dsp:nvSpPr>
      <dsp:spPr>
        <a:xfrm rot="5400000">
          <a:off x="3645095" y="-2920892"/>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Retirar o avental ou jaleco</a:t>
          </a:r>
        </a:p>
      </dsp:txBody>
      <dsp:txXfrm rot="-5400000">
        <a:off x="321679" y="417105"/>
        <a:ext cx="6930953" cy="269539"/>
      </dsp:txXfrm>
    </dsp:sp>
    <dsp:sp modelId="{95523AB1-63F8-4C01-A316-38B33DB7063D}">
      <dsp:nvSpPr>
        <dsp:cNvPr id="0" name=""/>
        <dsp:cNvSpPr/>
      </dsp:nvSpPr>
      <dsp:spPr>
        <a:xfrm rot="5400000">
          <a:off x="-68931" y="885955"/>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a:latin typeface="Corbel" panose="020B0503020204020204" pitchFamily="34" charset="0"/>
            </a:rPr>
            <a:t>3</a:t>
          </a:r>
        </a:p>
      </dsp:txBody>
      <dsp:txXfrm rot="-5400000">
        <a:off x="0" y="977863"/>
        <a:ext cx="321678" cy="137862"/>
      </dsp:txXfrm>
    </dsp:sp>
    <dsp:sp modelId="{8801F2E0-8ABA-4AB7-A23F-1A662FA3CF5B}">
      <dsp:nvSpPr>
        <dsp:cNvPr id="0" name=""/>
        <dsp:cNvSpPr/>
      </dsp:nvSpPr>
      <dsp:spPr>
        <a:xfrm rot="5400000">
          <a:off x="3629707" y="-2506937"/>
          <a:ext cx="329476" cy="6924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Higienizar as mãos</a:t>
          </a:r>
        </a:p>
      </dsp:txBody>
      <dsp:txXfrm rot="-5400000">
        <a:off x="331958" y="806896"/>
        <a:ext cx="6908891" cy="297308"/>
      </dsp:txXfrm>
    </dsp:sp>
    <dsp:sp modelId="{62FB225A-FEC6-4718-913B-759733341AD2}">
      <dsp:nvSpPr>
        <dsp:cNvPr id="0" name=""/>
        <dsp:cNvSpPr/>
      </dsp:nvSpPr>
      <dsp:spPr>
        <a:xfrm rot="5400000">
          <a:off x="-68931" y="1285069"/>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a:latin typeface="Corbel" panose="020B0503020204020204" pitchFamily="34" charset="0"/>
            </a:rPr>
            <a:t>4</a:t>
          </a:r>
        </a:p>
      </dsp:txBody>
      <dsp:txXfrm rot="-5400000">
        <a:off x="0" y="1376977"/>
        <a:ext cx="321678" cy="137862"/>
      </dsp:txXfrm>
    </dsp:sp>
    <dsp:sp modelId="{DAA6A5E4-ADB8-435A-9D7E-480AA66B28C0}">
      <dsp:nvSpPr>
        <dsp:cNvPr id="0" name=""/>
        <dsp:cNvSpPr/>
      </dsp:nvSpPr>
      <dsp:spPr>
        <a:xfrm rot="5400000">
          <a:off x="3645095" y="-2095679"/>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Retirar o Protetor facial </a:t>
          </a:r>
          <a:endParaRPr lang="pt-BR" sz="2000" b="0" i="0" u="none" kern="1200" dirty="0">
            <a:latin typeface="Corbel" panose="020B0503020204020204" pitchFamily="34" charset="0"/>
          </a:endParaRPr>
        </a:p>
      </dsp:txBody>
      <dsp:txXfrm rot="-5400000">
        <a:off x="321679" y="1242318"/>
        <a:ext cx="6930953" cy="269539"/>
      </dsp:txXfrm>
    </dsp:sp>
    <dsp:sp modelId="{113EB044-B551-436E-9280-EFCF6024175A}">
      <dsp:nvSpPr>
        <dsp:cNvPr id="0" name=""/>
        <dsp:cNvSpPr/>
      </dsp:nvSpPr>
      <dsp:spPr>
        <a:xfrm rot="5400000">
          <a:off x="-68931" y="1684182"/>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dirty="0">
              <a:latin typeface="Corbel" panose="020B0503020204020204" pitchFamily="34" charset="0"/>
            </a:rPr>
            <a:t>5</a:t>
          </a:r>
          <a:endParaRPr lang="pt-BR" sz="2000" b="0" i="0" u="none" kern="1200" dirty="0">
            <a:latin typeface="Corbel" panose="020B0503020204020204" pitchFamily="34" charset="0"/>
          </a:endParaRPr>
        </a:p>
      </dsp:txBody>
      <dsp:txXfrm rot="-5400000">
        <a:off x="0" y="1776090"/>
        <a:ext cx="321678" cy="137862"/>
      </dsp:txXfrm>
    </dsp:sp>
    <dsp:sp modelId="{DA02DE74-8D8C-4631-9A05-D2D348D60941}">
      <dsp:nvSpPr>
        <dsp:cNvPr id="0" name=""/>
        <dsp:cNvSpPr/>
      </dsp:nvSpPr>
      <dsp:spPr>
        <a:xfrm rot="5400000">
          <a:off x="3645095" y="-1708164"/>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Retirar o gorro</a:t>
          </a:r>
        </a:p>
      </dsp:txBody>
      <dsp:txXfrm rot="-5400000">
        <a:off x="321679" y="1629833"/>
        <a:ext cx="6930953" cy="269539"/>
      </dsp:txXfrm>
    </dsp:sp>
    <dsp:sp modelId="{BCE6C398-325E-40B9-BBA8-3289B8DF22F6}">
      <dsp:nvSpPr>
        <dsp:cNvPr id="0" name=""/>
        <dsp:cNvSpPr/>
      </dsp:nvSpPr>
      <dsp:spPr>
        <a:xfrm rot="5400000">
          <a:off x="-68931" y="2083296"/>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0" i="0" u="none" kern="1200" dirty="0">
              <a:latin typeface="Corbel" panose="020B0503020204020204" pitchFamily="34" charset="0"/>
            </a:rPr>
            <a:t>6</a:t>
          </a:r>
        </a:p>
      </dsp:txBody>
      <dsp:txXfrm rot="-5400000">
        <a:off x="0" y="2175204"/>
        <a:ext cx="321678" cy="137862"/>
      </dsp:txXfrm>
    </dsp:sp>
    <dsp:sp modelId="{A5F42545-6618-4FA7-8D6C-DF1CF550C2BA}">
      <dsp:nvSpPr>
        <dsp:cNvPr id="0" name=""/>
        <dsp:cNvSpPr/>
      </dsp:nvSpPr>
      <dsp:spPr>
        <a:xfrm rot="5400000">
          <a:off x="3645095" y="-1309051"/>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Higienizar as mãos</a:t>
          </a:r>
        </a:p>
      </dsp:txBody>
      <dsp:txXfrm rot="-5400000">
        <a:off x="321679" y="2028946"/>
        <a:ext cx="6930953" cy="269539"/>
      </dsp:txXfrm>
    </dsp:sp>
    <dsp:sp modelId="{5BA33358-6D1E-4FFF-AA61-647CCD47A129}">
      <dsp:nvSpPr>
        <dsp:cNvPr id="0" name=""/>
        <dsp:cNvSpPr/>
      </dsp:nvSpPr>
      <dsp:spPr>
        <a:xfrm rot="5400000">
          <a:off x="-68931" y="2482409"/>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0" i="0" u="none" kern="1200" dirty="0">
              <a:latin typeface="Corbel" panose="020B0503020204020204" pitchFamily="34" charset="0"/>
            </a:rPr>
            <a:t>7</a:t>
          </a:r>
        </a:p>
      </dsp:txBody>
      <dsp:txXfrm rot="-5400000">
        <a:off x="0" y="2574317"/>
        <a:ext cx="321678" cy="137862"/>
      </dsp:txXfrm>
    </dsp:sp>
    <dsp:sp modelId="{DBE5AB7E-2B53-4CF4-97F0-53C43946AFEC}">
      <dsp:nvSpPr>
        <dsp:cNvPr id="0" name=""/>
        <dsp:cNvSpPr/>
      </dsp:nvSpPr>
      <dsp:spPr>
        <a:xfrm rot="5400000">
          <a:off x="3645095" y="-909937"/>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u="none" kern="1200" dirty="0">
              <a:latin typeface="Corbel" panose="020B0503020204020204" pitchFamily="34" charset="0"/>
            </a:rPr>
            <a:t>Retirar o óculos de proteção</a:t>
          </a:r>
        </a:p>
      </dsp:txBody>
      <dsp:txXfrm rot="-5400000">
        <a:off x="321679" y="2428060"/>
        <a:ext cx="6930953" cy="269539"/>
      </dsp:txXfrm>
    </dsp:sp>
    <dsp:sp modelId="{F160C077-69C5-47ED-9776-845CA81F3B5C}">
      <dsp:nvSpPr>
        <dsp:cNvPr id="0" name=""/>
        <dsp:cNvSpPr/>
      </dsp:nvSpPr>
      <dsp:spPr>
        <a:xfrm rot="5400000">
          <a:off x="-68931" y="2881523"/>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dirty="0">
              <a:latin typeface="Corbel" panose="020B0503020204020204" pitchFamily="34" charset="0"/>
            </a:rPr>
            <a:t>8</a:t>
          </a:r>
        </a:p>
      </dsp:txBody>
      <dsp:txXfrm rot="-5400000">
        <a:off x="0" y="2973431"/>
        <a:ext cx="321678" cy="137862"/>
      </dsp:txXfrm>
    </dsp:sp>
    <dsp:sp modelId="{B2F3832A-2655-42A7-B138-7B5F520B7B62}">
      <dsp:nvSpPr>
        <dsp:cNvPr id="0" name=""/>
        <dsp:cNvSpPr/>
      </dsp:nvSpPr>
      <dsp:spPr>
        <a:xfrm rot="5400000">
          <a:off x="3645095" y="-510824"/>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Higienizar as mãos</a:t>
          </a:r>
        </a:p>
      </dsp:txBody>
      <dsp:txXfrm rot="-5400000">
        <a:off x="321679" y="2827173"/>
        <a:ext cx="6930953" cy="269539"/>
      </dsp:txXfrm>
    </dsp:sp>
    <dsp:sp modelId="{97807991-D345-473D-9067-F87E100742B7}">
      <dsp:nvSpPr>
        <dsp:cNvPr id="0" name=""/>
        <dsp:cNvSpPr/>
      </dsp:nvSpPr>
      <dsp:spPr>
        <a:xfrm rot="5400000">
          <a:off x="-68931" y="3280636"/>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dirty="0">
              <a:latin typeface="Corbel" panose="020B0503020204020204" pitchFamily="34" charset="0"/>
            </a:rPr>
            <a:t>9</a:t>
          </a:r>
        </a:p>
      </dsp:txBody>
      <dsp:txXfrm rot="-5400000">
        <a:off x="0" y="3372544"/>
        <a:ext cx="321678" cy="137862"/>
      </dsp:txXfrm>
    </dsp:sp>
    <dsp:sp modelId="{9B922965-6A00-4A44-B879-55E2778B5636}">
      <dsp:nvSpPr>
        <dsp:cNvPr id="0" name=""/>
        <dsp:cNvSpPr/>
      </dsp:nvSpPr>
      <dsp:spPr>
        <a:xfrm rot="5400000">
          <a:off x="3645095" y="-111711"/>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Retirar a máscara ou respirador e substituir por outra*</a:t>
          </a:r>
        </a:p>
      </dsp:txBody>
      <dsp:txXfrm rot="-5400000">
        <a:off x="321679" y="3226286"/>
        <a:ext cx="6930953" cy="269539"/>
      </dsp:txXfrm>
    </dsp:sp>
    <dsp:sp modelId="{CB4BABB1-44E2-42B4-BDE3-ADFDDF7ED6BD}">
      <dsp:nvSpPr>
        <dsp:cNvPr id="0" name=""/>
        <dsp:cNvSpPr/>
      </dsp:nvSpPr>
      <dsp:spPr>
        <a:xfrm rot="5400000">
          <a:off x="-68931" y="3679749"/>
          <a:ext cx="459540" cy="3216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i="0" kern="1200" dirty="0">
              <a:latin typeface="Corbel" panose="020B0503020204020204" pitchFamily="34" charset="0"/>
            </a:rPr>
            <a:t>10</a:t>
          </a:r>
        </a:p>
      </dsp:txBody>
      <dsp:txXfrm rot="-5400000">
        <a:off x="0" y="3771657"/>
        <a:ext cx="321678" cy="137862"/>
      </dsp:txXfrm>
    </dsp:sp>
    <dsp:sp modelId="{22661B11-31A4-448B-980D-AE6DCC04FE06}">
      <dsp:nvSpPr>
        <dsp:cNvPr id="0" name=""/>
        <dsp:cNvSpPr/>
      </dsp:nvSpPr>
      <dsp:spPr>
        <a:xfrm rot="5400000">
          <a:off x="3645095" y="287402"/>
          <a:ext cx="298701" cy="6945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i="0" kern="1200" dirty="0">
              <a:latin typeface="Corbel" panose="020B0503020204020204" pitchFamily="34" charset="0"/>
            </a:rPr>
            <a:t>Higienizar as mãos</a:t>
          </a:r>
        </a:p>
      </dsp:txBody>
      <dsp:txXfrm rot="-5400000">
        <a:off x="321679" y="3625400"/>
        <a:ext cx="6930953" cy="2695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AB45C8-C8F4-4BE6-9D26-3BE00F3ECC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latin typeface="Corbel" panose="020B0503020204020204" pitchFamily="34" charset="0"/>
            </a:endParaRPr>
          </a:p>
        </p:txBody>
      </p:sp>
      <p:sp>
        <p:nvSpPr>
          <p:cNvPr id="3" name="Date Placeholder 2">
            <a:extLst>
              <a:ext uri="{FF2B5EF4-FFF2-40B4-BE49-F238E27FC236}">
                <a16:creationId xmlns:a16="http://schemas.microsoft.com/office/drawing/2014/main" id="{305CD0C4-57D8-4D96-8A08-FDB7A5DC5F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dirty="0">
              <a:latin typeface="Corbel" panose="020B0503020204020204" pitchFamily="34" charset="0"/>
            </a:endParaRPr>
          </a:p>
        </p:txBody>
      </p:sp>
      <p:sp>
        <p:nvSpPr>
          <p:cNvPr id="4" name="Footer Placeholder 3">
            <a:extLst>
              <a:ext uri="{FF2B5EF4-FFF2-40B4-BE49-F238E27FC236}">
                <a16:creationId xmlns:a16="http://schemas.microsoft.com/office/drawing/2014/main" id="{0BAFD2D2-4628-429B-A5CF-98CCE549185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latin typeface="Corbel" panose="020B0503020204020204" pitchFamily="34" charset="0"/>
            </a:endParaRPr>
          </a:p>
        </p:txBody>
      </p:sp>
      <p:sp>
        <p:nvSpPr>
          <p:cNvPr id="5" name="Slide Number Placeholder 4">
            <a:extLst>
              <a:ext uri="{FF2B5EF4-FFF2-40B4-BE49-F238E27FC236}">
                <a16:creationId xmlns:a16="http://schemas.microsoft.com/office/drawing/2014/main" id="{9C90794A-4E86-4884-8703-CAB4DF5080F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1C83C12-6018-4672-827B-D5E9E0A1F1D9}" type="slidenum">
              <a:rPr lang="pt-BR" altLang="pt-BR">
                <a:latin typeface="Corbel" panose="020B0503020204020204" pitchFamily="34" charset="0"/>
              </a:rPr>
              <a:pPr>
                <a:defRPr/>
              </a:pPr>
              <a:t>‹nº›</a:t>
            </a:fld>
            <a:endParaRPr lang="en-US" altLang="pt-BR" dirty="0">
              <a:latin typeface="Corbel" panose="020B0503020204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EDDBD-4063-4165-99E4-AC22625355F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Corbel" panose="020B0503020204020204" pitchFamily="34"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id="{6D06252D-7394-45CA-8D93-6E6FAAA6016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Corbel" panose="020B0503020204020204" pitchFamily="34" charset="0"/>
                <a:cs typeface="+mn-cs"/>
              </a:defRPr>
            </a:lvl1pPr>
          </a:lstStyle>
          <a:p>
            <a:pPr>
              <a:defRPr/>
            </a:pPr>
            <a:endParaRPr lang="en-US" dirty="0"/>
          </a:p>
        </p:txBody>
      </p:sp>
      <p:sp>
        <p:nvSpPr>
          <p:cNvPr id="4" name="Slide Image Placeholder 3">
            <a:extLst>
              <a:ext uri="{FF2B5EF4-FFF2-40B4-BE49-F238E27FC236}">
                <a16:creationId xmlns:a16="http://schemas.microsoft.com/office/drawing/2014/main" id="{23CDF09F-4526-406D-8188-F9EABDABA97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8508DB7-9694-483F-8D12-744E5C5D2B6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a:t>Click to edit Master text styles</a:t>
            </a:r>
          </a:p>
          <a:p>
            <a:pPr lvl="1"/>
            <a:r>
              <a:rPr lang="x-none" noProof="0" dirty="0"/>
              <a:t>Second level</a:t>
            </a:r>
          </a:p>
          <a:p>
            <a:pPr lvl="2"/>
            <a:r>
              <a:rPr lang="x-none" noProof="0" dirty="0"/>
              <a:t>Third level</a:t>
            </a:r>
          </a:p>
          <a:p>
            <a:pPr lvl="3"/>
            <a:r>
              <a:rPr lang="x-none" noProof="0" dirty="0"/>
              <a:t>Fourth level</a:t>
            </a:r>
          </a:p>
          <a:p>
            <a:pPr lvl="4"/>
            <a:r>
              <a:rPr lang="x-none" noProof="0" dirty="0"/>
              <a:t>Fifth level</a:t>
            </a:r>
            <a:endParaRPr lang="en-US" noProof="0" dirty="0"/>
          </a:p>
        </p:txBody>
      </p:sp>
      <p:sp>
        <p:nvSpPr>
          <p:cNvPr id="6" name="Footer Placeholder 5">
            <a:extLst>
              <a:ext uri="{FF2B5EF4-FFF2-40B4-BE49-F238E27FC236}">
                <a16:creationId xmlns:a16="http://schemas.microsoft.com/office/drawing/2014/main" id="{B408CEED-72DE-45AA-9774-677235BBD86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orbel" panose="020B0503020204020204" pitchFamily="34" charset="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248607B5-949D-443D-B699-4F74F1FB34D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orbel" panose="020B0503020204020204" pitchFamily="34" charset="0"/>
              </a:defRPr>
            </a:lvl1pPr>
          </a:lstStyle>
          <a:p>
            <a:pPr>
              <a:defRPr/>
            </a:pPr>
            <a:fld id="{73F1BA2E-0694-427C-8027-2636583EE690}" type="slidenum">
              <a:rPr lang="pt-BR" altLang="pt-BR" smtClean="0"/>
              <a:pPr>
                <a:defRPr/>
              </a:pPr>
              <a:t>‹nº›</a:t>
            </a:fld>
            <a:endParaRPr lang="en-US" altLang="pt-BR" dirty="0"/>
          </a:p>
        </p:txBody>
      </p:sp>
    </p:spTree>
    <p:extLst>
      <p:ext uri="{BB962C8B-B14F-4D97-AF65-F5344CB8AC3E}">
        <p14:creationId xmlns:p14="http://schemas.microsoft.com/office/powerpoint/2010/main" val="13204429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a:extLst>
              <a:ext uri="{FF2B5EF4-FFF2-40B4-BE49-F238E27FC236}">
                <a16:creationId xmlns:a16="http://schemas.microsoft.com/office/drawing/2014/main" id="{930AD96A-7D1C-4115-99C8-1CA54E8ABB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a:extLst>
              <a:ext uri="{FF2B5EF4-FFF2-40B4-BE49-F238E27FC236}">
                <a16:creationId xmlns:a16="http://schemas.microsoft.com/office/drawing/2014/main" id="{A110185B-CEB0-4A0B-8333-3DAE87070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28676" name="Espaço Reservado para Número de Slide 3">
            <a:extLst>
              <a:ext uri="{FF2B5EF4-FFF2-40B4-BE49-F238E27FC236}">
                <a16:creationId xmlns:a16="http://schemas.microsoft.com/office/drawing/2014/main" id="{8FA7F63D-56B8-42B4-8D5C-E1D5BCB9F8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BE5E85-0E6D-4655-98E8-1BB7671F2C7A}" type="slidenum">
              <a:rPr lang="pt-BR" altLang="pt-BR">
                <a:latin typeface="Corbel" panose="020B0503020204020204" pitchFamily="34" charset="0"/>
              </a:rPr>
              <a:pPr/>
              <a:t>20</a:t>
            </a:fld>
            <a:endParaRPr lang="pt-BR" altLang="pt-BR" dirty="0">
              <a:latin typeface="Corbel" panose="020B05030202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01626022-6068-40DB-BFE3-1341F3DDA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04CC5E97-71FD-4C4E-B582-4FCB51EBB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4276" name="Espaço Reservado para Número de Slide 3">
            <a:extLst>
              <a:ext uri="{FF2B5EF4-FFF2-40B4-BE49-F238E27FC236}">
                <a16:creationId xmlns:a16="http://schemas.microsoft.com/office/drawing/2014/main" id="{833562A6-78E4-4E09-AFEA-5A3E9541CF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B096D8-D29B-438D-9332-6BDC3FFDCBED}" type="slidenum">
              <a:rPr lang="pt-BR" altLang="pt-BR">
                <a:latin typeface="Corbel" panose="020B0503020204020204" pitchFamily="34" charset="0"/>
              </a:rPr>
              <a:pPr/>
              <a:t>36</a:t>
            </a:fld>
            <a:endParaRPr lang="pt-BR" altLang="pt-BR" dirty="0">
              <a:latin typeface="Corbel" panose="020B05030202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a:extLst>
              <a:ext uri="{FF2B5EF4-FFF2-40B4-BE49-F238E27FC236}">
                <a16:creationId xmlns:a16="http://schemas.microsoft.com/office/drawing/2014/main" id="{80A50622-21E4-4E79-B82D-0FF64A569E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a:extLst>
              <a:ext uri="{FF2B5EF4-FFF2-40B4-BE49-F238E27FC236}">
                <a16:creationId xmlns:a16="http://schemas.microsoft.com/office/drawing/2014/main" id="{C8A361C7-3F91-4012-8A25-AA2E9B5205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7348" name="Espaço Reservado para Número de Slide 3">
            <a:extLst>
              <a:ext uri="{FF2B5EF4-FFF2-40B4-BE49-F238E27FC236}">
                <a16:creationId xmlns:a16="http://schemas.microsoft.com/office/drawing/2014/main" id="{AF9DCF61-9C8C-408F-AD57-58CCACE6C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115392-06FA-47C7-BF36-1A7138C3EEA7}" type="slidenum">
              <a:rPr lang="pt-BR" altLang="pt-BR">
                <a:latin typeface="Corbel" panose="020B0503020204020204" pitchFamily="34" charset="0"/>
              </a:rPr>
              <a:pPr/>
              <a:t>39</a:t>
            </a:fld>
            <a:endParaRPr lang="pt-BR" altLang="pt-BR" dirty="0">
              <a:latin typeface="Corbel" panose="020B05030202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52DA57DA-F1C5-46C7-BD4D-6682C4298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255BBBBA-082E-4104-9480-889E94A5BC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9396" name="Espaço Reservado para Número de Slide 3">
            <a:extLst>
              <a:ext uri="{FF2B5EF4-FFF2-40B4-BE49-F238E27FC236}">
                <a16:creationId xmlns:a16="http://schemas.microsoft.com/office/drawing/2014/main" id="{1465A796-15F5-4552-A8EC-38B70ACA9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255F74-314A-4787-8A91-118B21F16151}" type="slidenum">
              <a:rPr lang="pt-BR" altLang="pt-BR">
                <a:latin typeface="Corbel" panose="020B0503020204020204" pitchFamily="34" charset="0"/>
              </a:rPr>
              <a:pPr/>
              <a:t>40</a:t>
            </a:fld>
            <a:endParaRPr lang="pt-BR" altLang="pt-BR" dirty="0">
              <a:latin typeface="Corbel" panose="020B0503020204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a:extLst>
              <a:ext uri="{FF2B5EF4-FFF2-40B4-BE49-F238E27FC236}">
                <a16:creationId xmlns:a16="http://schemas.microsoft.com/office/drawing/2014/main" id="{755422CB-9CB0-4FB6-92EE-B2BF42E30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a:extLst>
              <a:ext uri="{FF2B5EF4-FFF2-40B4-BE49-F238E27FC236}">
                <a16:creationId xmlns:a16="http://schemas.microsoft.com/office/drawing/2014/main" id="{4EAAD3B4-90E4-4111-93D8-7EE2FA724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61444" name="Espaço Reservado para Número de Slide 3">
            <a:extLst>
              <a:ext uri="{FF2B5EF4-FFF2-40B4-BE49-F238E27FC236}">
                <a16:creationId xmlns:a16="http://schemas.microsoft.com/office/drawing/2014/main" id="{159383C2-7C97-40BA-B4FE-CDE30FD41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5187A0-6466-4715-95A2-71A46F1AAEBC}" type="slidenum">
              <a:rPr lang="pt-BR" altLang="pt-BR">
                <a:latin typeface="Corbel" panose="020B0503020204020204" pitchFamily="34" charset="0"/>
              </a:rPr>
              <a:pPr/>
              <a:t>41</a:t>
            </a:fld>
            <a:endParaRPr lang="pt-BR" altLang="pt-BR" dirty="0">
              <a:latin typeface="Corbel" panose="020B0503020204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ED5D6098-9B1F-42BE-8D96-63C83C64B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E7EB1663-9AE9-46B4-904D-8C84DACD25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63492" name="Espaço Reservado para Número de Slide 3">
            <a:extLst>
              <a:ext uri="{FF2B5EF4-FFF2-40B4-BE49-F238E27FC236}">
                <a16:creationId xmlns:a16="http://schemas.microsoft.com/office/drawing/2014/main" id="{A42BD09A-8553-4AD9-9C9C-61D5FA1F56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C56767-3BDD-4804-AFA6-C60886504F50}" type="slidenum">
              <a:rPr lang="pt-BR" altLang="pt-BR">
                <a:latin typeface="Corbel" panose="020B0503020204020204" pitchFamily="34" charset="0"/>
              </a:rPr>
              <a:pPr/>
              <a:t>42</a:t>
            </a:fld>
            <a:endParaRPr lang="pt-BR" altLang="pt-BR" dirty="0">
              <a:latin typeface="Corbel" panose="020B05030202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a:extLst>
              <a:ext uri="{FF2B5EF4-FFF2-40B4-BE49-F238E27FC236}">
                <a16:creationId xmlns:a16="http://schemas.microsoft.com/office/drawing/2014/main" id="{190F0D84-6E2F-4AB4-BCF6-0AD82137E4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a:extLst>
              <a:ext uri="{FF2B5EF4-FFF2-40B4-BE49-F238E27FC236}">
                <a16:creationId xmlns:a16="http://schemas.microsoft.com/office/drawing/2014/main" id="{D6B69E3A-C53C-49E4-BBBF-7E3F6F0CE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65540" name="Espaço Reservado para Número de Slide 3">
            <a:extLst>
              <a:ext uri="{FF2B5EF4-FFF2-40B4-BE49-F238E27FC236}">
                <a16:creationId xmlns:a16="http://schemas.microsoft.com/office/drawing/2014/main" id="{C4E41AD0-BAAC-4FEE-B839-C15862C0A3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A8F0AF-508F-416C-9427-574586194ACD}" type="slidenum">
              <a:rPr lang="pt-BR" altLang="pt-BR">
                <a:latin typeface="Corbel" panose="020B0503020204020204" pitchFamily="34" charset="0"/>
              </a:rPr>
              <a:pPr/>
              <a:t>43</a:t>
            </a:fld>
            <a:endParaRPr lang="pt-BR" altLang="pt-BR" dirty="0">
              <a:latin typeface="Corbel" panose="020B0503020204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339CE66A-0497-4244-9CDB-6E6F0EC81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5CDF9B40-737F-425F-A964-4EB4C02C8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dirty="0"/>
          </a:p>
        </p:txBody>
      </p:sp>
      <p:sp>
        <p:nvSpPr>
          <p:cNvPr id="67588" name="Espaço Reservado para Número de Slide 3">
            <a:extLst>
              <a:ext uri="{FF2B5EF4-FFF2-40B4-BE49-F238E27FC236}">
                <a16:creationId xmlns:a16="http://schemas.microsoft.com/office/drawing/2014/main" id="{B5CF7304-D631-4DF4-8385-2557440AC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722560-458D-4BEA-9A8E-5DB8F0C7EAEB}" type="slidenum">
              <a:rPr lang="pt-BR" altLang="pt-BR">
                <a:latin typeface="Corbel" panose="020B0503020204020204" pitchFamily="34" charset="0"/>
              </a:rPr>
              <a:pPr/>
              <a:t>44</a:t>
            </a:fld>
            <a:endParaRPr lang="pt-BR" altLang="pt-BR" dirty="0">
              <a:latin typeface="Corbel" panose="020B0503020204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20D52F1A-DF89-41C5-BCDB-999530B381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05992EF7-7890-4ECF-A9CB-A302DABA1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69636" name="Espaço Reservado para Número de Slide 3">
            <a:extLst>
              <a:ext uri="{FF2B5EF4-FFF2-40B4-BE49-F238E27FC236}">
                <a16:creationId xmlns:a16="http://schemas.microsoft.com/office/drawing/2014/main" id="{D04C8FD9-F6F7-4857-866B-69B249D068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2D601-1BC4-4003-BD93-66019D6AFA3A}" type="slidenum">
              <a:rPr lang="pt-BR" altLang="pt-BR">
                <a:latin typeface="Corbel" panose="020B0503020204020204" pitchFamily="34" charset="0"/>
              </a:rPr>
              <a:pPr/>
              <a:t>46</a:t>
            </a:fld>
            <a:endParaRPr lang="pt-BR" altLang="pt-BR" dirty="0">
              <a:latin typeface="Corbel" panose="020B0503020204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a:extLst>
              <a:ext uri="{FF2B5EF4-FFF2-40B4-BE49-F238E27FC236}">
                <a16:creationId xmlns:a16="http://schemas.microsoft.com/office/drawing/2014/main" id="{8D67DDC9-432E-4F06-AAEA-3AE7BDAE5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ço Reservado para Anotações 2">
            <a:extLst>
              <a:ext uri="{FF2B5EF4-FFF2-40B4-BE49-F238E27FC236}">
                <a16:creationId xmlns:a16="http://schemas.microsoft.com/office/drawing/2014/main" id="{55B2C9F3-12EA-4995-802B-F07A36115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79876" name="Espaço Reservado para Número de Slide 3">
            <a:extLst>
              <a:ext uri="{FF2B5EF4-FFF2-40B4-BE49-F238E27FC236}">
                <a16:creationId xmlns:a16="http://schemas.microsoft.com/office/drawing/2014/main" id="{C2097872-A630-4FA2-AC2F-2C96CF443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05B96E-2D9A-4D6D-A0F3-B8D1BCCA3C9D}" type="slidenum">
              <a:rPr lang="pt-BR" altLang="pt-BR">
                <a:latin typeface="Corbel" panose="020B0503020204020204" pitchFamily="34" charset="0"/>
              </a:rPr>
              <a:pPr/>
              <a:t>53</a:t>
            </a:fld>
            <a:endParaRPr lang="pt-BR" altLang="pt-BR" dirty="0">
              <a:latin typeface="Corbel" panose="020B0503020204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a:extLst>
              <a:ext uri="{FF2B5EF4-FFF2-40B4-BE49-F238E27FC236}">
                <a16:creationId xmlns:a16="http://schemas.microsoft.com/office/drawing/2014/main" id="{8D67DDC9-432E-4F06-AAEA-3AE7BDAE5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ço Reservado para Anotações 2">
            <a:extLst>
              <a:ext uri="{FF2B5EF4-FFF2-40B4-BE49-F238E27FC236}">
                <a16:creationId xmlns:a16="http://schemas.microsoft.com/office/drawing/2014/main" id="{55B2C9F3-12EA-4995-802B-F07A36115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79876" name="Espaço Reservado para Número de Slide 3">
            <a:extLst>
              <a:ext uri="{FF2B5EF4-FFF2-40B4-BE49-F238E27FC236}">
                <a16:creationId xmlns:a16="http://schemas.microsoft.com/office/drawing/2014/main" id="{C2097872-A630-4FA2-AC2F-2C96CF443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05B96E-2D9A-4D6D-A0F3-B8D1BCCA3C9D}" type="slidenum">
              <a:rPr lang="pt-BR" altLang="pt-BR">
                <a:latin typeface="Corbel" panose="020B0503020204020204" pitchFamily="34" charset="0"/>
              </a:rPr>
              <a:pPr/>
              <a:t>55</a:t>
            </a:fld>
            <a:endParaRPr lang="pt-BR" altLang="pt-BR" dirty="0">
              <a:latin typeface="Corbel" panose="020B0503020204020204" pitchFamily="34" charset="0"/>
            </a:endParaRPr>
          </a:p>
        </p:txBody>
      </p:sp>
    </p:spTree>
    <p:extLst>
      <p:ext uri="{BB962C8B-B14F-4D97-AF65-F5344CB8AC3E}">
        <p14:creationId xmlns:p14="http://schemas.microsoft.com/office/powerpoint/2010/main" val="401070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a:extLst>
              <a:ext uri="{FF2B5EF4-FFF2-40B4-BE49-F238E27FC236}">
                <a16:creationId xmlns:a16="http://schemas.microsoft.com/office/drawing/2014/main" id="{BD8AC7F9-81AB-4C53-9058-6E3166282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a:extLst>
              <a:ext uri="{FF2B5EF4-FFF2-40B4-BE49-F238E27FC236}">
                <a16:creationId xmlns:a16="http://schemas.microsoft.com/office/drawing/2014/main" id="{93EF0ECF-24A5-4F18-8A0E-A8CAB1D2E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0724" name="Espaço Reservado para Número de Slide 3">
            <a:extLst>
              <a:ext uri="{FF2B5EF4-FFF2-40B4-BE49-F238E27FC236}">
                <a16:creationId xmlns:a16="http://schemas.microsoft.com/office/drawing/2014/main" id="{2FFB6D4B-81C4-45DB-A379-5877F01B0F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0F8F3-F44E-48FE-BD59-1F1A32EE8962}" type="slidenum">
              <a:rPr lang="pt-BR" altLang="pt-BR">
                <a:latin typeface="Corbel" panose="020B0503020204020204" pitchFamily="34" charset="0"/>
              </a:rPr>
              <a:pPr/>
              <a:t>21</a:t>
            </a:fld>
            <a:endParaRPr lang="pt-BR" altLang="pt-BR" dirty="0">
              <a:latin typeface="Corbel" panose="020B05030202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a:extLst>
              <a:ext uri="{FF2B5EF4-FFF2-40B4-BE49-F238E27FC236}">
                <a16:creationId xmlns:a16="http://schemas.microsoft.com/office/drawing/2014/main" id="{C5A81394-FC67-496F-8CBA-AD9EA4E60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a:extLst>
              <a:ext uri="{FF2B5EF4-FFF2-40B4-BE49-F238E27FC236}">
                <a16:creationId xmlns:a16="http://schemas.microsoft.com/office/drawing/2014/main" id="{EA6A5678-E00C-4C31-A674-79E0FAAC24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Número de Slide 3">
            <a:extLst>
              <a:ext uri="{FF2B5EF4-FFF2-40B4-BE49-F238E27FC236}">
                <a16:creationId xmlns:a16="http://schemas.microsoft.com/office/drawing/2014/main" id="{0620CCB9-7C43-41B0-B350-2AD67537CD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59CF74-7BA6-4DD4-B1FC-4647F7BD3BE2}" type="slidenum">
              <a:rPr lang="pt-BR" altLang="pt-BR">
                <a:latin typeface="Corbel" panose="020B0503020204020204" pitchFamily="34" charset="0"/>
              </a:rPr>
              <a:pPr/>
              <a:t>22</a:t>
            </a:fld>
            <a:endParaRPr lang="pt-BR" altLang="pt-BR" dirty="0">
              <a:latin typeface="Corbel" panose="020B05030202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a:extLst>
              <a:ext uri="{FF2B5EF4-FFF2-40B4-BE49-F238E27FC236}">
                <a16:creationId xmlns:a16="http://schemas.microsoft.com/office/drawing/2014/main" id="{00C558CE-1726-4B6B-85C9-3BF31669C8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a:extLst>
              <a:ext uri="{FF2B5EF4-FFF2-40B4-BE49-F238E27FC236}">
                <a16:creationId xmlns:a16="http://schemas.microsoft.com/office/drawing/2014/main" id="{4D03F932-93C1-459C-88BD-D87B1FBAA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4820" name="Espaço Reservado para Número de Slide 3">
            <a:extLst>
              <a:ext uri="{FF2B5EF4-FFF2-40B4-BE49-F238E27FC236}">
                <a16:creationId xmlns:a16="http://schemas.microsoft.com/office/drawing/2014/main" id="{FAAFEAF2-FA27-4F4F-BFC2-B6EB8E5FB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1AF2A4-2824-4FDC-B184-5A096F45BBB7}" type="slidenum">
              <a:rPr lang="pt-BR" altLang="pt-BR">
                <a:latin typeface="Corbel" panose="020B0503020204020204" pitchFamily="34" charset="0"/>
              </a:rPr>
              <a:pPr/>
              <a:t>23</a:t>
            </a:fld>
            <a:endParaRPr lang="pt-BR" altLang="pt-BR" dirty="0">
              <a:latin typeface="Corbel" panose="020B05030202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a:extLst>
              <a:ext uri="{FF2B5EF4-FFF2-40B4-BE49-F238E27FC236}">
                <a16:creationId xmlns:a16="http://schemas.microsoft.com/office/drawing/2014/main" id="{761A8899-2AA3-4AD6-81D9-589E91BC4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a:extLst>
              <a:ext uri="{FF2B5EF4-FFF2-40B4-BE49-F238E27FC236}">
                <a16:creationId xmlns:a16="http://schemas.microsoft.com/office/drawing/2014/main" id="{3EF6737C-5AA7-4B07-8D55-0556B28EE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6868" name="Espaço Reservado para Número de Slide 3">
            <a:extLst>
              <a:ext uri="{FF2B5EF4-FFF2-40B4-BE49-F238E27FC236}">
                <a16:creationId xmlns:a16="http://schemas.microsoft.com/office/drawing/2014/main" id="{6B43C2A2-1A3D-4F88-B893-B4D5B64A58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1472B1-63A2-46BC-9B2E-7E33002455B6}" type="slidenum">
              <a:rPr lang="pt-BR" altLang="pt-BR">
                <a:latin typeface="Corbel" panose="020B0503020204020204" pitchFamily="34" charset="0"/>
              </a:rPr>
              <a:pPr/>
              <a:t>24</a:t>
            </a:fld>
            <a:endParaRPr lang="pt-BR" altLang="pt-BR" dirty="0">
              <a:latin typeface="Corbel" panose="020B05030202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a:extLst>
              <a:ext uri="{FF2B5EF4-FFF2-40B4-BE49-F238E27FC236}">
                <a16:creationId xmlns:a16="http://schemas.microsoft.com/office/drawing/2014/main" id="{668AA5B2-27D2-486A-B47C-7EBC41DB0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a:extLst>
              <a:ext uri="{FF2B5EF4-FFF2-40B4-BE49-F238E27FC236}">
                <a16:creationId xmlns:a16="http://schemas.microsoft.com/office/drawing/2014/main" id="{2C9FE660-F6CE-4988-B28E-8D56A87D74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9940" name="Espaço Reservado para Número de Slide 3">
            <a:extLst>
              <a:ext uri="{FF2B5EF4-FFF2-40B4-BE49-F238E27FC236}">
                <a16:creationId xmlns:a16="http://schemas.microsoft.com/office/drawing/2014/main" id="{A11623D4-9195-4D6D-8CFA-A176423D7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C4DFF3-E880-45DE-B5C7-57CC6123ACFE}" type="slidenum">
              <a:rPr lang="pt-BR" altLang="pt-BR">
                <a:latin typeface="Corbel" panose="020B0503020204020204" pitchFamily="34" charset="0"/>
              </a:rPr>
              <a:pPr/>
              <a:t>26</a:t>
            </a:fld>
            <a:endParaRPr lang="pt-BR" altLang="pt-BR" dirty="0">
              <a:latin typeface="Corbel" panose="020B0503020204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a:extLst>
              <a:ext uri="{FF2B5EF4-FFF2-40B4-BE49-F238E27FC236}">
                <a16:creationId xmlns:a16="http://schemas.microsoft.com/office/drawing/2014/main" id="{0A30A2EE-B3B8-4491-BE30-C7C4F5C5D0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a:extLst>
              <a:ext uri="{FF2B5EF4-FFF2-40B4-BE49-F238E27FC236}">
                <a16:creationId xmlns:a16="http://schemas.microsoft.com/office/drawing/2014/main" id="{7AD7FD8E-50A3-4591-9367-3C765C0F2C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3012" name="Espaço Reservado para Número de Slide 3">
            <a:extLst>
              <a:ext uri="{FF2B5EF4-FFF2-40B4-BE49-F238E27FC236}">
                <a16:creationId xmlns:a16="http://schemas.microsoft.com/office/drawing/2014/main" id="{644052A6-A238-45AC-99DB-FB02101B3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8B275C-770B-46B0-BE40-B969EB7CE1F0}" type="slidenum">
              <a:rPr lang="pt-BR" altLang="pt-BR">
                <a:latin typeface="Corbel" panose="020B0503020204020204" pitchFamily="34" charset="0"/>
              </a:rPr>
              <a:pPr/>
              <a:t>28</a:t>
            </a:fld>
            <a:endParaRPr lang="pt-BR" altLang="pt-BR" dirty="0">
              <a:latin typeface="Corbel" panose="020B0503020204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a:extLst>
              <a:ext uri="{FF2B5EF4-FFF2-40B4-BE49-F238E27FC236}">
                <a16:creationId xmlns:a16="http://schemas.microsoft.com/office/drawing/2014/main" id="{A4BAA2C4-AD0D-4F16-A0B6-0A9F5489D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a:extLst>
              <a:ext uri="{FF2B5EF4-FFF2-40B4-BE49-F238E27FC236}">
                <a16:creationId xmlns:a16="http://schemas.microsoft.com/office/drawing/2014/main" id="{885E3F25-97F0-4FFF-9B58-B9B928C9AE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5060" name="Espaço Reservado para Número de Slide 3">
            <a:extLst>
              <a:ext uri="{FF2B5EF4-FFF2-40B4-BE49-F238E27FC236}">
                <a16:creationId xmlns:a16="http://schemas.microsoft.com/office/drawing/2014/main" id="{94CB5DD9-B55E-4A8F-9A23-20E768942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0B0D97-EEC5-4C17-ADC1-86538E996E48}" type="slidenum">
              <a:rPr lang="pt-BR" altLang="pt-BR">
                <a:latin typeface="Corbel" panose="020B0503020204020204" pitchFamily="34" charset="0"/>
              </a:rPr>
              <a:pPr/>
              <a:t>29</a:t>
            </a:fld>
            <a:endParaRPr lang="pt-BR" altLang="pt-BR" dirty="0">
              <a:latin typeface="Corbel" panose="020B05030202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8FD50289-D257-4049-A2B0-54941E7A97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E70B65C2-96D4-458C-93FF-C2E0D2F3E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2228" name="Espaço Reservado para Número de Slide 3">
            <a:extLst>
              <a:ext uri="{FF2B5EF4-FFF2-40B4-BE49-F238E27FC236}">
                <a16:creationId xmlns:a16="http://schemas.microsoft.com/office/drawing/2014/main" id="{EAA0893B-E86F-4100-B79D-3993860A2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CF735-3F6A-4F27-9F67-5889A5EF514C}" type="slidenum">
              <a:rPr lang="pt-BR" altLang="pt-BR">
                <a:latin typeface="Corbel" panose="020B0503020204020204" pitchFamily="34" charset="0"/>
              </a:rPr>
              <a:pPr/>
              <a:t>35</a:t>
            </a:fld>
            <a:endParaRPr lang="pt-BR" altLang="pt-BR" dirty="0">
              <a:latin typeface="Corbel" panose="020B05030202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apa">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D44B24A-DF45-463E-B537-A70EFFB5AE1E}"/>
              </a:ext>
            </a:extLst>
          </p:cNvPr>
          <p:cNvSpPr/>
          <p:nvPr userDrawn="1"/>
        </p:nvSpPr>
        <p:spPr>
          <a:xfrm>
            <a:off x="-100013" y="4738688"/>
            <a:ext cx="7597776" cy="15303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latin typeface="Corbel" panose="020B0503020204020204" pitchFamily="34" charset="0"/>
            </a:endParaRPr>
          </a:p>
        </p:txBody>
      </p:sp>
      <p:sp>
        <p:nvSpPr>
          <p:cNvPr id="5" name="Right Triangle 9">
            <a:extLst>
              <a:ext uri="{FF2B5EF4-FFF2-40B4-BE49-F238E27FC236}">
                <a16:creationId xmlns:a16="http://schemas.microsoft.com/office/drawing/2014/main" id="{E3E7C8BD-1A3B-4A70-80FD-D10A83A6FE85}"/>
              </a:ext>
            </a:extLst>
          </p:cNvPr>
          <p:cNvSpPr/>
          <p:nvPr userDrawn="1"/>
        </p:nvSpPr>
        <p:spPr>
          <a:xfrm>
            <a:off x="7488238" y="4738688"/>
            <a:ext cx="1279525" cy="1530350"/>
          </a:xfrm>
          <a:prstGeom prst="r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latin typeface="Corbel" panose="020B0503020204020204" pitchFamily="34" charset="0"/>
            </a:endParaRPr>
          </a:p>
        </p:txBody>
      </p:sp>
      <p:sp>
        <p:nvSpPr>
          <p:cNvPr id="2" name="Title 1"/>
          <p:cNvSpPr>
            <a:spLocks noGrp="1"/>
          </p:cNvSpPr>
          <p:nvPr>
            <p:ph type="ctrTitle"/>
          </p:nvPr>
        </p:nvSpPr>
        <p:spPr>
          <a:xfrm>
            <a:off x="685800" y="2375126"/>
            <a:ext cx="7772400" cy="1470025"/>
          </a:xfrm>
        </p:spPr>
        <p:txBody>
          <a:bodyPr>
            <a:normAutofit/>
          </a:bodyPr>
          <a:lstStyle>
            <a:lvl1pPr>
              <a:defRPr sz="5000" b="1">
                <a:solidFill>
                  <a:schemeClr val="accent2"/>
                </a:solidFill>
                <a:latin typeface="Corbel"/>
                <a:cs typeface="Corbel"/>
              </a:defRPr>
            </a:lvl1pPr>
          </a:lstStyle>
          <a:p>
            <a:r>
              <a:rPr lang="pt-BR"/>
              <a:t>Clique para editar o estilo do título mestre</a:t>
            </a:r>
            <a:endParaRPr lang="en-US"/>
          </a:p>
        </p:txBody>
      </p:sp>
      <p:sp>
        <p:nvSpPr>
          <p:cNvPr id="3" name="Subtitle 2"/>
          <p:cNvSpPr>
            <a:spLocks noGrp="1"/>
          </p:cNvSpPr>
          <p:nvPr>
            <p:ph type="subTitle" idx="1"/>
          </p:nvPr>
        </p:nvSpPr>
        <p:spPr>
          <a:xfrm>
            <a:off x="3280236" y="4913514"/>
            <a:ext cx="4216927" cy="1244395"/>
          </a:xfrm>
        </p:spPr>
        <p:txBody>
          <a:bodyPr anchor="ctr">
            <a:normAutofit/>
          </a:bodyPr>
          <a:lstStyle>
            <a:lvl1pPr marL="0" indent="0" algn="r">
              <a:buNone/>
              <a:defRPr sz="1600" baseline="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a:p>
        </p:txBody>
      </p:sp>
    </p:spTree>
    <p:extLst>
      <p:ext uri="{BB962C8B-B14F-4D97-AF65-F5344CB8AC3E}">
        <p14:creationId xmlns:p14="http://schemas.microsoft.com/office/powerpoint/2010/main" val="236224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ção">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200AD42-BA1D-41B5-8607-95EA8A6AB8E1}"/>
              </a:ext>
            </a:extLst>
          </p:cNvPr>
          <p:cNvSpPr/>
          <p:nvPr userDrawn="1"/>
        </p:nvSpPr>
        <p:spPr>
          <a:xfrm>
            <a:off x="8769350" y="3324225"/>
            <a:ext cx="393700" cy="2095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latin typeface="Corbel" panose="020B0503020204020204" pitchFamily="34" charset="0"/>
            </a:endParaRPr>
          </a:p>
        </p:txBody>
      </p:sp>
      <p:sp>
        <p:nvSpPr>
          <p:cNvPr id="4" name="TextBox 9">
            <a:extLst>
              <a:ext uri="{FF2B5EF4-FFF2-40B4-BE49-F238E27FC236}">
                <a16:creationId xmlns:a16="http://schemas.microsoft.com/office/drawing/2014/main" id="{941641BC-880D-4AF8-AD7F-536FF9D1C767}"/>
              </a:ext>
            </a:extLst>
          </p:cNvPr>
          <p:cNvSpPr txBox="1">
            <a:spLocks noChangeArrowheads="1"/>
          </p:cNvSpPr>
          <p:nvPr userDrawn="1"/>
        </p:nvSpPr>
        <p:spPr bwMode="auto">
          <a:xfrm>
            <a:off x="365125" y="671513"/>
            <a:ext cx="7383463" cy="5683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pt-BR" sz="3100" b="1" dirty="0" err="1">
                <a:latin typeface="Corbel" panose="020B0503020204020204" pitchFamily="34" charset="0"/>
              </a:rPr>
              <a:t>Apresentação</a:t>
            </a:r>
            <a:endParaRPr lang="en-US" altLang="pt-BR" sz="3100" b="1" dirty="0">
              <a:latin typeface="Corbel" panose="020B0503020204020204" pitchFamily="34" charset="0"/>
            </a:endParaRPr>
          </a:p>
        </p:txBody>
      </p:sp>
      <p:pic>
        <p:nvPicPr>
          <p:cNvPr id="5" name="Imagem 8">
            <a:extLst>
              <a:ext uri="{FF2B5EF4-FFF2-40B4-BE49-F238E27FC236}">
                <a16:creationId xmlns:a16="http://schemas.microsoft.com/office/drawing/2014/main" id="{9D4326F8-417E-41C6-BAD2-39530423BFE8}"/>
              </a:ext>
            </a:extLst>
          </p:cNvPr>
          <p:cNvPicPr>
            <a:picLocks noChangeAspect="1"/>
          </p:cNvPicPr>
          <p:nvPr userDrawn="1"/>
        </p:nvPicPr>
        <p:blipFill>
          <a:blip r:embed="rId2">
            <a:extLst>
              <a:ext uri="{28A0092B-C50C-407E-A947-70E740481C1C}">
                <a14:useLocalDpi xmlns:a14="http://schemas.microsoft.com/office/drawing/2010/main" val="0"/>
              </a:ext>
            </a:extLst>
          </a:blip>
          <a:srcRect l="49577" t="16359" r="3662" b="19441"/>
          <a:stretch>
            <a:fillRect/>
          </a:stretch>
        </p:blipFill>
        <p:spPr bwMode="auto">
          <a:xfrm>
            <a:off x="7842250" y="19050"/>
            <a:ext cx="11239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sz="quarter" idx="13"/>
          </p:nvPr>
        </p:nvSpPr>
        <p:spPr>
          <a:xfrm>
            <a:off x="365125" y="2375460"/>
            <a:ext cx="5336455" cy="3918978"/>
          </a:xfrm>
        </p:spPr>
        <p:txBody>
          <a:bodyPr>
            <a:noAutofit/>
          </a:bodyPr>
          <a:lstStyle>
            <a:lvl1pPr>
              <a:defRPr sz="3100" b="1">
                <a:latin typeface="Corbel"/>
                <a:cs typeface="Corbel"/>
              </a:defRPr>
            </a:lvl1pPr>
            <a:lvl2pPr>
              <a:defRPr sz="1900" b="1">
                <a:latin typeface="Corbel"/>
                <a:cs typeface="Corbel"/>
              </a:defRPr>
            </a:lvl2pPr>
            <a:lvl3pPr>
              <a:defRPr sz="1600">
                <a:latin typeface="Corbel"/>
                <a:cs typeface="Corbel"/>
              </a:defRPr>
            </a:lvl3pPr>
            <a:lvl5pPr>
              <a:defRPr sz="1200">
                <a:latin typeface="Corbel"/>
                <a:cs typeface="Corbel"/>
              </a:defRPr>
            </a:lvl5pPr>
          </a:lstStyle>
          <a:p>
            <a:pPr lvl="0"/>
            <a:r>
              <a:rPr lang="x-none"/>
              <a:t>Click to edit Master text styles</a:t>
            </a:r>
          </a:p>
          <a:p>
            <a:pPr lvl="1"/>
            <a:r>
              <a:rPr lang="x-none"/>
              <a:t>Second level</a:t>
            </a:r>
          </a:p>
          <a:p>
            <a:pPr lvl="2"/>
            <a:r>
              <a:rPr lang="x-none"/>
              <a:t>Third level</a:t>
            </a:r>
          </a:p>
          <a:p>
            <a:pPr lvl="4"/>
            <a:r>
              <a:rPr lang="x-none"/>
              <a:t>Fifth level</a:t>
            </a:r>
            <a:endParaRPr lang="en-US"/>
          </a:p>
        </p:txBody>
      </p:sp>
      <p:sp>
        <p:nvSpPr>
          <p:cNvPr id="6" name="Footer Placeholder 3">
            <a:extLst>
              <a:ext uri="{FF2B5EF4-FFF2-40B4-BE49-F238E27FC236}">
                <a16:creationId xmlns:a16="http://schemas.microsoft.com/office/drawing/2014/main" id="{5F26B8E9-2D54-4D1B-8359-9FE656A7F013}"/>
              </a:ext>
            </a:extLst>
          </p:cNvPr>
          <p:cNvSpPr>
            <a:spLocks noGrp="1"/>
          </p:cNvSpPr>
          <p:nvPr>
            <p:ph type="ftr" sz="quarter" idx="14"/>
          </p:nvPr>
        </p:nvSpPr>
        <p:spPr>
          <a:xfrm>
            <a:off x="365125" y="201613"/>
            <a:ext cx="2895600" cy="365125"/>
          </a:xfrm>
        </p:spPr>
        <p:txBody>
          <a:bodyPr/>
          <a:lstStyle>
            <a:lvl1pPr algn="l">
              <a:defRPr>
                <a:solidFill>
                  <a:schemeClr val="tx1">
                    <a:lumMod val="50000"/>
                    <a:lumOff val="50000"/>
                  </a:schemeClr>
                </a:solidFill>
                <a:latin typeface="Corbel"/>
                <a:cs typeface="Corbel"/>
              </a:defRPr>
            </a:lvl1pPr>
          </a:lstStyle>
          <a:p>
            <a:pPr>
              <a:defRPr/>
            </a:pPr>
            <a:r>
              <a:rPr lang="pt-BR"/>
              <a:t>Manual de Biossegurança: </a:t>
            </a:r>
            <a:r>
              <a:rPr lang="pt-BR" dirty="0"/>
              <a:t>enfrentamento da COVID-19</a:t>
            </a:r>
            <a:endParaRPr lang="en-US" dirty="0"/>
          </a:p>
        </p:txBody>
      </p:sp>
      <p:sp>
        <p:nvSpPr>
          <p:cNvPr id="7" name="Slide Number Placeholder 4">
            <a:extLst>
              <a:ext uri="{FF2B5EF4-FFF2-40B4-BE49-F238E27FC236}">
                <a16:creationId xmlns:a16="http://schemas.microsoft.com/office/drawing/2014/main" id="{8608C907-DB03-41BC-A047-2F630D78274E}"/>
              </a:ext>
            </a:extLst>
          </p:cNvPr>
          <p:cNvSpPr>
            <a:spLocks noGrp="1"/>
          </p:cNvSpPr>
          <p:nvPr>
            <p:ph type="sldNum" sz="quarter" idx="15"/>
          </p:nvPr>
        </p:nvSpPr>
        <p:spPr>
          <a:xfrm>
            <a:off x="8204200" y="3246438"/>
            <a:ext cx="911225" cy="365125"/>
          </a:xfrm>
        </p:spPr>
        <p:txBody>
          <a:bodyPr/>
          <a:lstStyle>
            <a:lvl1pPr>
              <a:defRPr smtClean="0">
                <a:solidFill>
                  <a:schemeClr val="bg1"/>
                </a:solidFill>
                <a:latin typeface="Corbel" panose="020B0503020204020204" pitchFamily="34" charset="0"/>
              </a:defRPr>
            </a:lvl1pPr>
          </a:lstStyle>
          <a:p>
            <a:pPr>
              <a:defRPr/>
            </a:pPr>
            <a:fld id="{A92A988B-3301-46F3-A882-AC63EB2E5277}" type="slidenum">
              <a:rPr lang="en-US" altLang="pt-BR" smtClean="0"/>
              <a:pPr>
                <a:defRPr/>
              </a:pPr>
              <a:t>‹nº›</a:t>
            </a:fld>
            <a:endParaRPr lang="en-US" altLang="pt-BR" dirty="0"/>
          </a:p>
        </p:txBody>
      </p:sp>
    </p:spTree>
    <p:extLst>
      <p:ext uri="{BB962C8B-B14F-4D97-AF65-F5344CB8AC3E}">
        <p14:creationId xmlns:p14="http://schemas.microsoft.com/office/powerpoint/2010/main" val="218259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3DFB30A3-6240-404A-9711-CFC144E6A688}"/>
              </a:ext>
            </a:extLst>
          </p:cNvPr>
          <p:cNvSpPr/>
          <p:nvPr userDrawn="1"/>
        </p:nvSpPr>
        <p:spPr>
          <a:xfrm>
            <a:off x="8769350" y="3324225"/>
            <a:ext cx="393700" cy="2095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latin typeface="Corbel" panose="020B0503020204020204" pitchFamily="34" charset="0"/>
            </a:endParaRPr>
          </a:p>
        </p:txBody>
      </p:sp>
      <p:pic>
        <p:nvPicPr>
          <p:cNvPr id="4" name="Imagem 7">
            <a:extLst>
              <a:ext uri="{FF2B5EF4-FFF2-40B4-BE49-F238E27FC236}">
                <a16:creationId xmlns:a16="http://schemas.microsoft.com/office/drawing/2014/main" id="{4DCCF14B-B731-4FBD-813B-DD1FEA38B9B3}"/>
              </a:ext>
            </a:extLst>
          </p:cNvPr>
          <p:cNvPicPr>
            <a:picLocks noChangeAspect="1"/>
          </p:cNvPicPr>
          <p:nvPr userDrawn="1"/>
        </p:nvPicPr>
        <p:blipFill>
          <a:blip r:embed="rId2">
            <a:extLst>
              <a:ext uri="{28A0092B-C50C-407E-A947-70E740481C1C}">
                <a14:useLocalDpi xmlns:a14="http://schemas.microsoft.com/office/drawing/2010/main" val="0"/>
              </a:ext>
            </a:extLst>
          </a:blip>
          <a:srcRect l="49577" t="16359" r="3662" b="19441"/>
          <a:stretch>
            <a:fillRect/>
          </a:stretch>
        </p:blipFill>
        <p:spPr bwMode="auto">
          <a:xfrm>
            <a:off x="7842250" y="19050"/>
            <a:ext cx="11239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sz="quarter" idx="13"/>
          </p:nvPr>
        </p:nvSpPr>
        <p:spPr>
          <a:xfrm>
            <a:off x="365125" y="767456"/>
            <a:ext cx="5336455" cy="5526982"/>
          </a:xfrm>
        </p:spPr>
        <p:txBody>
          <a:bodyPr>
            <a:noAutofit/>
          </a:bodyPr>
          <a:lstStyle>
            <a:lvl1pPr>
              <a:defRPr sz="3100" b="1">
                <a:latin typeface="Corbel"/>
                <a:cs typeface="Corbel"/>
              </a:defRPr>
            </a:lvl1pPr>
            <a:lvl2pPr>
              <a:defRPr sz="1900" b="1">
                <a:latin typeface="Corbel"/>
                <a:cs typeface="Corbel"/>
              </a:defRPr>
            </a:lvl2pPr>
            <a:lvl3pPr>
              <a:defRPr sz="1600">
                <a:latin typeface="Corbel"/>
                <a:cs typeface="Corbel"/>
              </a:defRPr>
            </a:lvl3pPr>
            <a:lvl5pPr>
              <a:defRPr sz="1200">
                <a:latin typeface="Corbel"/>
                <a:cs typeface="Corbel"/>
              </a:defRPr>
            </a:lvl5pPr>
          </a:lstStyle>
          <a:p>
            <a:pPr lvl="0"/>
            <a:r>
              <a:rPr lang="x-none"/>
              <a:t>Click to edit Master text styles</a:t>
            </a:r>
          </a:p>
          <a:p>
            <a:pPr lvl="1"/>
            <a:r>
              <a:rPr lang="x-none"/>
              <a:t>Second level</a:t>
            </a:r>
          </a:p>
          <a:p>
            <a:pPr lvl="2"/>
            <a:r>
              <a:rPr lang="x-none"/>
              <a:t>Third level</a:t>
            </a:r>
          </a:p>
          <a:p>
            <a:pPr lvl="4"/>
            <a:r>
              <a:rPr lang="x-none"/>
              <a:t>Fifth level</a:t>
            </a:r>
            <a:endParaRPr lang="en-US"/>
          </a:p>
        </p:txBody>
      </p:sp>
      <p:sp>
        <p:nvSpPr>
          <p:cNvPr id="5" name="Footer Placeholder 3">
            <a:extLst>
              <a:ext uri="{FF2B5EF4-FFF2-40B4-BE49-F238E27FC236}">
                <a16:creationId xmlns:a16="http://schemas.microsoft.com/office/drawing/2014/main" id="{D58C5185-79CA-4ECE-BE99-F1D6F4336035}"/>
              </a:ext>
            </a:extLst>
          </p:cNvPr>
          <p:cNvSpPr>
            <a:spLocks noGrp="1"/>
          </p:cNvSpPr>
          <p:nvPr>
            <p:ph type="ftr" sz="quarter" idx="14"/>
          </p:nvPr>
        </p:nvSpPr>
        <p:spPr>
          <a:xfrm>
            <a:off x="365125" y="201613"/>
            <a:ext cx="2895600" cy="365125"/>
          </a:xfrm>
        </p:spPr>
        <p:txBody>
          <a:bodyPr/>
          <a:lstStyle>
            <a:lvl1pPr algn="l">
              <a:defRPr>
                <a:solidFill>
                  <a:schemeClr val="tx1">
                    <a:lumMod val="50000"/>
                    <a:lumOff val="50000"/>
                  </a:schemeClr>
                </a:solidFill>
                <a:latin typeface="Corbel"/>
                <a:cs typeface="Corbel"/>
              </a:defRPr>
            </a:lvl1pPr>
          </a:lstStyle>
          <a:p>
            <a:pPr>
              <a:defRPr/>
            </a:pPr>
            <a:r>
              <a:rPr lang="pt-BR"/>
              <a:t>Manual de Biossegurança: </a:t>
            </a:r>
            <a:r>
              <a:rPr lang="pt-BR" dirty="0"/>
              <a:t>enfrentamento da COVID-19</a:t>
            </a:r>
            <a:endParaRPr lang="en-US" dirty="0"/>
          </a:p>
        </p:txBody>
      </p:sp>
      <p:sp>
        <p:nvSpPr>
          <p:cNvPr id="6" name="Slide Number Placeholder 4">
            <a:extLst>
              <a:ext uri="{FF2B5EF4-FFF2-40B4-BE49-F238E27FC236}">
                <a16:creationId xmlns:a16="http://schemas.microsoft.com/office/drawing/2014/main" id="{B8A831CF-3A9C-49AA-A042-165A8738D521}"/>
              </a:ext>
            </a:extLst>
          </p:cNvPr>
          <p:cNvSpPr>
            <a:spLocks noGrp="1"/>
          </p:cNvSpPr>
          <p:nvPr>
            <p:ph type="sldNum" sz="quarter" idx="15"/>
          </p:nvPr>
        </p:nvSpPr>
        <p:spPr>
          <a:xfrm>
            <a:off x="8204200" y="3246438"/>
            <a:ext cx="911225" cy="365125"/>
          </a:xfrm>
        </p:spPr>
        <p:txBody>
          <a:bodyPr/>
          <a:lstStyle>
            <a:lvl1pPr>
              <a:defRPr smtClean="0">
                <a:solidFill>
                  <a:schemeClr val="bg1"/>
                </a:solidFill>
                <a:latin typeface="Corbel" panose="020B0503020204020204" pitchFamily="34" charset="0"/>
              </a:defRPr>
            </a:lvl1pPr>
          </a:lstStyle>
          <a:p>
            <a:pPr>
              <a:defRPr/>
            </a:pPr>
            <a:fld id="{BF6537C9-55FA-4DE9-B28E-E0C8C934271B}" type="slidenum">
              <a:rPr lang="en-US" altLang="pt-BR" smtClean="0"/>
              <a:pPr>
                <a:defRPr/>
              </a:pPr>
              <a:t>‹nº›</a:t>
            </a:fld>
            <a:endParaRPr lang="en-US" altLang="pt-BR" dirty="0"/>
          </a:p>
        </p:txBody>
      </p:sp>
    </p:spTree>
    <p:extLst>
      <p:ext uri="{BB962C8B-B14F-4D97-AF65-F5344CB8AC3E}">
        <p14:creationId xmlns:p14="http://schemas.microsoft.com/office/powerpoint/2010/main" val="419720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m Metade da Tela">
    <p:spTree>
      <p:nvGrpSpPr>
        <p:cNvPr id="1" name=""/>
        <p:cNvGrpSpPr/>
        <p:nvPr/>
      </p:nvGrpSpPr>
      <p:grpSpPr>
        <a:xfrm>
          <a:off x="0" y="0"/>
          <a:ext cx="0" cy="0"/>
          <a:chOff x="0" y="0"/>
          <a:chExt cx="0" cy="0"/>
        </a:xfrm>
      </p:grpSpPr>
      <p:pic>
        <p:nvPicPr>
          <p:cNvPr id="4" name="Picture 5" descr="icone-03.png">
            <a:extLst>
              <a:ext uri="{FF2B5EF4-FFF2-40B4-BE49-F238E27FC236}">
                <a16:creationId xmlns:a16="http://schemas.microsoft.com/office/drawing/2014/main" id="{EC577CC7-8CD0-41CF-89AD-BD8BBB67FB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150" y="201613"/>
            <a:ext cx="9302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2B10822-390B-4E23-8751-2B50C57FF543}"/>
              </a:ext>
            </a:extLst>
          </p:cNvPr>
          <p:cNvSpPr/>
          <p:nvPr userDrawn="1"/>
        </p:nvSpPr>
        <p:spPr>
          <a:xfrm>
            <a:off x="8769350" y="3324225"/>
            <a:ext cx="393700" cy="2095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latin typeface="Corbel" panose="020B0503020204020204" pitchFamily="34" charset="0"/>
            </a:endParaRPr>
          </a:p>
        </p:txBody>
      </p:sp>
      <p:sp>
        <p:nvSpPr>
          <p:cNvPr id="13" name="Content Placeholder 12"/>
          <p:cNvSpPr>
            <a:spLocks noGrp="1"/>
          </p:cNvSpPr>
          <p:nvPr>
            <p:ph sz="quarter" idx="13"/>
          </p:nvPr>
        </p:nvSpPr>
        <p:spPr>
          <a:xfrm>
            <a:off x="365125" y="767456"/>
            <a:ext cx="5336455" cy="2478981"/>
          </a:xfrm>
        </p:spPr>
        <p:txBody>
          <a:bodyPr>
            <a:noAutofit/>
          </a:bodyPr>
          <a:lstStyle>
            <a:lvl1pPr>
              <a:defRPr sz="3100" b="1">
                <a:latin typeface="Corbel"/>
                <a:cs typeface="Corbel"/>
              </a:defRPr>
            </a:lvl1pPr>
            <a:lvl2pPr>
              <a:defRPr sz="1900" b="1">
                <a:latin typeface="Corbel"/>
                <a:cs typeface="Corbel"/>
              </a:defRPr>
            </a:lvl2pPr>
            <a:lvl3pPr>
              <a:defRPr sz="1600">
                <a:latin typeface="Corbel"/>
                <a:cs typeface="Corbel"/>
              </a:defRPr>
            </a:lvl3pPr>
            <a:lvl5pPr>
              <a:defRPr sz="1200">
                <a:latin typeface="Corbel"/>
                <a:cs typeface="Corbel"/>
              </a:defRPr>
            </a:lvl5pPr>
          </a:lstStyle>
          <a:p>
            <a:pPr lvl="0"/>
            <a:r>
              <a:rPr lang="x-none"/>
              <a:t>Click to edit Master text styles</a:t>
            </a:r>
          </a:p>
          <a:p>
            <a:pPr lvl="1"/>
            <a:r>
              <a:rPr lang="x-none"/>
              <a:t>Second level</a:t>
            </a:r>
          </a:p>
          <a:p>
            <a:pPr lvl="2"/>
            <a:r>
              <a:rPr lang="x-none"/>
              <a:t>Third level</a:t>
            </a:r>
          </a:p>
          <a:p>
            <a:pPr lvl="4"/>
            <a:r>
              <a:rPr lang="x-none"/>
              <a:t>Fifth level</a:t>
            </a:r>
            <a:endParaRPr lang="en-US"/>
          </a:p>
        </p:txBody>
      </p:sp>
      <p:sp>
        <p:nvSpPr>
          <p:cNvPr id="3" name="Content Placeholder 2"/>
          <p:cNvSpPr>
            <a:spLocks noGrp="1"/>
          </p:cNvSpPr>
          <p:nvPr>
            <p:ph sz="quarter" idx="14"/>
          </p:nvPr>
        </p:nvSpPr>
        <p:spPr>
          <a:xfrm>
            <a:off x="365125" y="3429000"/>
            <a:ext cx="5337175" cy="2865438"/>
          </a:xfrm>
        </p:spPr>
        <p:txBody>
          <a:bodyPr/>
          <a:lstStyle>
            <a:lvl1pPr marL="0" indent="0">
              <a:buNone/>
              <a:defRPr/>
            </a:lvl1pPr>
          </a:lstStyle>
          <a:p>
            <a:pPr lvl="0"/>
            <a:endParaRPr lang="en-US"/>
          </a:p>
        </p:txBody>
      </p:sp>
      <p:sp>
        <p:nvSpPr>
          <p:cNvPr id="6" name="Footer Placeholder 3">
            <a:extLst>
              <a:ext uri="{FF2B5EF4-FFF2-40B4-BE49-F238E27FC236}">
                <a16:creationId xmlns:a16="http://schemas.microsoft.com/office/drawing/2014/main" id="{9659DD4F-9CE5-4133-8447-74BAEBA0D3A7}"/>
              </a:ext>
            </a:extLst>
          </p:cNvPr>
          <p:cNvSpPr>
            <a:spLocks noGrp="1"/>
          </p:cNvSpPr>
          <p:nvPr>
            <p:ph type="ftr" sz="quarter" idx="15"/>
          </p:nvPr>
        </p:nvSpPr>
        <p:spPr>
          <a:xfrm>
            <a:off x="365125" y="201613"/>
            <a:ext cx="2895600" cy="365125"/>
          </a:xfrm>
        </p:spPr>
        <p:txBody>
          <a:bodyPr/>
          <a:lstStyle>
            <a:lvl1pPr algn="l">
              <a:defRPr>
                <a:solidFill>
                  <a:schemeClr val="tx1">
                    <a:lumMod val="50000"/>
                    <a:lumOff val="50000"/>
                  </a:schemeClr>
                </a:solidFill>
                <a:latin typeface="Corbel"/>
                <a:cs typeface="Corbel"/>
              </a:defRPr>
            </a:lvl1pPr>
          </a:lstStyle>
          <a:p>
            <a:pPr>
              <a:defRPr/>
            </a:pPr>
            <a:r>
              <a:rPr lang="pt-BR"/>
              <a:t>Manual de Biossegurança: </a:t>
            </a:r>
            <a:r>
              <a:rPr lang="pt-BR" dirty="0"/>
              <a:t>enfrentamento da COVID-19</a:t>
            </a:r>
            <a:endParaRPr lang="en-US" dirty="0"/>
          </a:p>
        </p:txBody>
      </p:sp>
      <p:sp>
        <p:nvSpPr>
          <p:cNvPr id="7" name="Slide Number Placeholder 4">
            <a:extLst>
              <a:ext uri="{FF2B5EF4-FFF2-40B4-BE49-F238E27FC236}">
                <a16:creationId xmlns:a16="http://schemas.microsoft.com/office/drawing/2014/main" id="{20F8C791-2485-4677-9A4E-1F81D982BC05}"/>
              </a:ext>
            </a:extLst>
          </p:cNvPr>
          <p:cNvSpPr>
            <a:spLocks noGrp="1"/>
          </p:cNvSpPr>
          <p:nvPr>
            <p:ph type="sldNum" sz="quarter" idx="16"/>
          </p:nvPr>
        </p:nvSpPr>
        <p:spPr>
          <a:xfrm>
            <a:off x="8204200" y="3246438"/>
            <a:ext cx="911225" cy="365125"/>
          </a:xfrm>
        </p:spPr>
        <p:txBody>
          <a:bodyPr/>
          <a:lstStyle>
            <a:lvl1pPr>
              <a:defRPr smtClean="0">
                <a:solidFill>
                  <a:schemeClr val="bg1"/>
                </a:solidFill>
                <a:latin typeface="Corbel" panose="020B0503020204020204" pitchFamily="34" charset="0"/>
              </a:defRPr>
            </a:lvl1pPr>
          </a:lstStyle>
          <a:p>
            <a:pPr>
              <a:defRPr/>
            </a:pPr>
            <a:fld id="{1BAEC08F-A737-443C-9068-A47CC00C0529}" type="slidenum">
              <a:rPr lang="en-US" altLang="pt-BR" smtClean="0"/>
              <a:pPr>
                <a:defRPr/>
              </a:pPr>
              <a:t>‹nº›</a:t>
            </a:fld>
            <a:endParaRPr lang="en-US" altLang="pt-BR" dirty="0"/>
          </a:p>
        </p:txBody>
      </p:sp>
    </p:spTree>
    <p:extLst>
      <p:ext uri="{BB962C8B-B14F-4D97-AF65-F5344CB8AC3E}">
        <p14:creationId xmlns:p14="http://schemas.microsoft.com/office/powerpoint/2010/main" val="217873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final">
    <p:spTree>
      <p:nvGrpSpPr>
        <p:cNvPr id="1" name=""/>
        <p:cNvGrpSpPr/>
        <p:nvPr/>
      </p:nvGrpSpPr>
      <p:grpSpPr>
        <a:xfrm>
          <a:off x="0" y="0"/>
          <a:ext cx="0" cy="0"/>
          <a:chOff x="0" y="0"/>
          <a:chExt cx="0" cy="0"/>
        </a:xfrm>
      </p:grpSpPr>
      <p:pic>
        <p:nvPicPr>
          <p:cNvPr id="3" name="Picture 5" descr="icone-03.png">
            <a:extLst>
              <a:ext uri="{FF2B5EF4-FFF2-40B4-BE49-F238E27FC236}">
                <a16:creationId xmlns:a16="http://schemas.microsoft.com/office/drawing/2014/main" id="{262B897F-C14C-4D16-B617-D27DD0C55E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9963" y="696913"/>
            <a:ext cx="21240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2251075" y="2795588"/>
            <a:ext cx="4641850" cy="3444875"/>
          </a:xfrm>
        </p:spPr>
        <p:txBody>
          <a:bodyPr>
            <a:noAutofit/>
          </a:bodyPr>
          <a:lstStyle>
            <a:lvl1pPr algn="ctr">
              <a:defRPr sz="3100" b="1">
                <a:latin typeface="Corbel"/>
                <a:cs typeface="Corbel"/>
              </a:defRPr>
            </a:lvl1pPr>
            <a:lvl2pPr algn="ctr">
              <a:defRPr sz="1900" b="1">
                <a:latin typeface="Corbel"/>
                <a:cs typeface="Corbel"/>
              </a:defRPr>
            </a:lvl2pPr>
            <a:lvl3pPr algn="ctr">
              <a:defRPr sz="1600">
                <a:latin typeface="Corbel"/>
                <a:cs typeface="Corbel"/>
              </a:defRPr>
            </a:lvl3pPr>
            <a:lvl4pPr>
              <a:defRPr>
                <a:latin typeface="Corbel"/>
                <a:cs typeface="Corbel"/>
              </a:defRPr>
            </a:lvl4pPr>
            <a:lvl5pPr algn="ctr">
              <a:defRPr sz="1200">
                <a:latin typeface="Corbel"/>
                <a:cs typeface="Corbel"/>
              </a:defRPr>
            </a:lvl5pPr>
          </a:lstStyle>
          <a:p>
            <a:pPr lvl="0"/>
            <a:r>
              <a:rPr lang="x-none"/>
              <a:t>Click to edit Master text styles</a:t>
            </a:r>
          </a:p>
          <a:p>
            <a:pPr lvl="1"/>
            <a:r>
              <a:rPr lang="x-none"/>
              <a:t>Second level</a:t>
            </a:r>
          </a:p>
          <a:p>
            <a:pPr lvl="2"/>
            <a:r>
              <a:rPr lang="x-none"/>
              <a:t>Third level</a:t>
            </a:r>
          </a:p>
          <a:p>
            <a:pPr lvl="4"/>
            <a:r>
              <a:rPr lang="x-none"/>
              <a:t>Fifth level</a:t>
            </a:r>
            <a:endParaRPr lang="en-US"/>
          </a:p>
        </p:txBody>
      </p:sp>
    </p:spTree>
    <p:extLst>
      <p:ext uri="{BB962C8B-B14F-4D97-AF65-F5344CB8AC3E}">
        <p14:creationId xmlns:p14="http://schemas.microsoft.com/office/powerpoint/2010/main" val="1675231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4D23C2F-4B2B-4D6F-9292-894ECD8D671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dirty="0"/>
              <a:t>Click </a:t>
            </a:r>
            <a:r>
              <a:rPr lang="pt-BR" altLang="pt-BR" dirty="0" err="1"/>
              <a:t>to</a:t>
            </a:r>
            <a:r>
              <a:rPr lang="pt-BR" altLang="pt-BR" dirty="0"/>
              <a:t> </a:t>
            </a:r>
            <a:r>
              <a:rPr lang="pt-BR" altLang="pt-BR" dirty="0" err="1"/>
              <a:t>edit</a:t>
            </a:r>
            <a:r>
              <a:rPr lang="pt-BR" altLang="pt-BR" dirty="0"/>
              <a:t> Master </a:t>
            </a:r>
            <a:r>
              <a:rPr lang="pt-BR" altLang="pt-BR" dirty="0" err="1"/>
              <a:t>title</a:t>
            </a:r>
            <a:r>
              <a:rPr lang="pt-BR" altLang="pt-BR" dirty="0"/>
              <a:t> </a:t>
            </a:r>
            <a:r>
              <a:rPr lang="pt-BR" altLang="pt-BR" dirty="0" err="1"/>
              <a:t>style</a:t>
            </a:r>
            <a:endParaRPr lang="en-US" altLang="pt-BR" dirty="0"/>
          </a:p>
        </p:txBody>
      </p:sp>
      <p:sp>
        <p:nvSpPr>
          <p:cNvPr id="1027" name="Text Placeholder 2">
            <a:extLst>
              <a:ext uri="{FF2B5EF4-FFF2-40B4-BE49-F238E27FC236}">
                <a16:creationId xmlns:a16="http://schemas.microsoft.com/office/drawing/2014/main" id="{01620087-7911-4566-BCEF-CC39FA6FD0B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Click to edit Master text styles</a:t>
            </a:r>
          </a:p>
          <a:p>
            <a:pPr lvl="1"/>
            <a:r>
              <a:rPr lang="pt-BR" altLang="pt-BR"/>
              <a:t>Second level</a:t>
            </a:r>
          </a:p>
          <a:p>
            <a:pPr lvl="2"/>
            <a:r>
              <a:rPr lang="pt-BR" altLang="pt-BR"/>
              <a:t>Third level</a:t>
            </a:r>
          </a:p>
          <a:p>
            <a:pPr lvl="4"/>
            <a:r>
              <a:rPr lang="pt-BR" altLang="pt-BR"/>
              <a:t>Fifth level</a:t>
            </a:r>
            <a:endParaRPr lang="en-US" altLang="pt-BR"/>
          </a:p>
        </p:txBody>
      </p:sp>
      <p:sp>
        <p:nvSpPr>
          <p:cNvPr id="4" name="Date Placeholder 3">
            <a:extLst>
              <a:ext uri="{FF2B5EF4-FFF2-40B4-BE49-F238E27FC236}">
                <a16:creationId xmlns:a16="http://schemas.microsoft.com/office/drawing/2014/main" id="{90A7E386-530D-44CF-9CC6-5046D6B6201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orbel" panose="020B0503020204020204" pitchFamily="34" charset="0"/>
                <a:cs typeface="+mn-cs"/>
              </a:defRPr>
            </a:lvl1pPr>
          </a:lstStyle>
          <a:p>
            <a:pPr>
              <a:defRPr/>
            </a:pPr>
            <a:endParaRPr lang="en-US" dirty="0"/>
          </a:p>
        </p:txBody>
      </p:sp>
      <p:sp>
        <p:nvSpPr>
          <p:cNvPr id="5" name="Footer Placeholder 4">
            <a:extLst>
              <a:ext uri="{FF2B5EF4-FFF2-40B4-BE49-F238E27FC236}">
                <a16:creationId xmlns:a16="http://schemas.microsoft.com/office/drawing/2014/main" id="{57AC3E40-D5BB-42C6-81F4-DC5488C9AEB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Corbel" panose="020B0503020204020204" pitchFamily="34" charset="0"/>
                <a:cs typeface="+mn-cs"/>
              </a:defRPr>
            </a:lvl1pPr>
          </a:lstStyle>
          <a:p>
            <a:pPr>
              <a:defRPr/>
            </a:pPr>
            <a:r>
              <a:rPr lang="pt-BR"/>
              <a:t>Manual de Biossegurança: </a:t>
            </a:r>
            <a:r>
              <a:rPr lang="pt-BR" dirty="0"/>
              <a:t>enfrentamento da COVID-19</a:t>
            </a:r>
            <a:endParaRPr lang="en-US" dirty="0"/>
          </a:p>
        </p:txBody>
      </p:sp>
      <p:sp>
        <p:nvSpPr>
          <p:cNvPr id="6" name="Slide Number Placeholder 5">
            <a:extLst>
              <a:ext uri="{FF2B5EF4-FFF2-40B4-BE49-F238E27FC236}">
                <a16:creationId xmlns:a16="http://schemas.microsoft.com/office/drawing/2014/main" id="{66892DCD-6F2B-429F-8F2D-64EE8C72512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orbel" panose="020B0503020204020204" pitchFamily="34" charset="0"/>
              </a:defRPr>
            </a:lvl1pPr>
          </a:lstStyle>
          <a:p>
            <a:pPr>
              <a:defRPr/>
            </a:pPr>
            <a:fld id="{D32F6EB8-3FD4-44EB-B639-AAA163A45577}" type="slidenum">
              <a:rPr lang="pt-BR" altLang="pt-BR" smtClean="0"/>
              <a:pPr>
                <a:defRPr/>
              </a:pPr>
              <a:t>‹nº›</a:t>
            </a:fld>
            <a:endParaRPr lang="en-US" altLang="pt-BR"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hf hdr="0" dt="0"/>
  <p:txStyles>
    <p:titleStyle>
      <a:lvl1pPr algn="ctr" defTabSz="457200" rtl="0" eaLnBrk="0" fontAlgn="base" hangingPunct="0">
        <a:spcBef>
          <a:spcPct val="0"/>
        </a:spcBef>
        <a:spcAft>
          <a:spcPct val="0"/>
        </a:spcAft>
        <a:defRPr sz="4400" kern="1200">
          <a:solidFill>
            <a:schemeClr val="tx1"/>
          </a:solidFill>
          <a:latin typeface="Corbel" panose="020B0503020204020204" pitchFamily="34" charset="0"/>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100" b="1" kern="1200">
          <a:solidFill>
            <a:schemeClr val="tx1"/>
          </a:solidFill>
          <a:latin typeface="Corbel"/>
          <a:ea typeface="Corbel" pitchFamily="34" charset="0"/>
          <a:cs typeface="Corbel"/>
        </a:defRPr>
      </a:lvl1pPr>
      <a:lvl2pPr marL="457200" algn="l" defTabSz="457200" rtl="0" eaLnBrk="0" fontAlgn="base" hangingPunct="0">
        <a:spcBef>
          <a:spcPct val="20000"/>
        </a:spcBef>
        <a:spcAft>
          <a:spcPct val="0"/>
        </a:spcAft>
        <a:buFont typeface="Arial" panose="020B0604020202020204" pitchFamily="34" charset="0"/>
        <a:buChar char="–"/>
        <a:defRPr sz="1900" b="1" kern="1200">
          <a:solidFill>
            <a:schemeClr val="tx1"/>
          </a:solidFill>
          <a:latin typeface="Corbel"/>
          <a:ea typeface="Corbel" pitchFamily="34" charset="0"/>
          <a:cs typeface="Corbel"/>
        </a:defRPr>
      </a:lvl2pPr>
      <a:lvl3pPr marL="9144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Corbel"/>
          <a:ea typeface="Corbel" pitchFamily="34" charset="0"/>
          <a:cs typeface="Corbe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orbel"/>
          <a:ea typeface="Corbel" pitchFamily="34" charset="0"/>
          <a:cs typeface="Corbel"/>
        </a:defRPr>
      </a:lvl4pPr>
      <a:lvl5pPr marL="18288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Corbel"/>
          <a:ea typeface="Corbel" pitchFamily="34"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portal.anvisa.gov.br/documents/219201/4340788/Nota+Te%C2%B4cnica+12+GGTES.pdf/42dfec78-8651-4714-b5dd-e9840f9b6037"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portal.anvisa.gov.br/noticias?p_p_id=101_INSTANCE_FXrpx9qY7FbU&amp;p_p_col_id=column-2&amp;p_p_col_pos=1&amp;p_p_col_count=2&amp;_101_INSTANCE_FXrpx9qY7FbU_groupId=219201&amp;_101_INSTANCE_FXrpx9qY7FbU_urlTitle=nota-tecnica-esclarece-sobre-reuso-de-epis&amp;_101_INSTANCE_FXrpx9qY7FbU_struts_action=/asset_publisher/view_content&amp;_101_INSTANCE_FXrpx9qY7FbU_assetEntryId=5874568&amp;_101_INSTANCE_FXrpx9qY7FbU_type=content" TargetMode="External"/><Relationship Id="rId5" Type="http://schemas.openxmlformats.org/officeDocument/2006/relationships/hyperlink" Target="http://portal.anvisa.gov.br/documents/219201/4340788/NOTA+T%C3%89CNICA+N%C2%BA+141.pdf/e31289b3-ac0e-4571-9fc2-e80f19a2b717" TargetMode="External"/><Relationship Id="rId4" Type="http://schemas.openxmlformats.org/officeDocument/2006/relationships/hyperlink" Target="http://portal.anvisa.gov.br/noticias/-/asset_publisher/FXrpx9qY7FbU/content/hospitais-de-campanha-veja-orientacoes-complementares/219201?p_p_auth=CFRwMjoy&amp;inheritRedirect=false&amp;redirect=http://portal.anvisa.gov.br/noticias?p_p_auth=CFRwMjoy&amp;p_p_id=101_INSTANCE_FXrpx9qY7FbU&amp;p_p_lifecycle=0&amp;p_p_state=normal&amp;p_p_mode=view&amp;p_p_col_id=_118_INSTANCE_KzfwbqagUNdE__column-2&amp;p_p_col_count=2"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3629C33-A5F4-4F68-BFF2-C29394B984B3}"/>
              </a:ext>
            </a:extLst>
          </p:cNvPr>
          <p:cNvSpPr>
            <a:spLocks noGrp="1"/>
          </p:cNvSpPr>
          <p:nvPr>
            <p:ph type="ctrTitle"/>
          </p:nvPr>
        </p:nvSpPr>
        <p:spPr>
          <a:xfrm>
            <a:off x="685800" y="2828925"/>
            <a:ext cx="7772400" cy="1470025"/>
          </a:xfrm>
        </p:spPr>
        <p:txBody>
          <a:bodyPr>
            <a:normAutofit fontScale="90000"/>
          </a:bodyPr>
          <a:lstStyle/>
          <a:p>
            <a:pPr eaLnBrk="1" hangingPunct="1">
              <a:defRPr/>
            </a:pPr>
            <a:r>
              <a:rPr lang="en-US" altLang="pt-BR" sz="5400" dirty="0">
                <a:latin typeface="Corbel" panose="020B0503020204020204" pitchFamily="34" charset="0"/>
                <a:ea typeface="Corbel" panose="020B0503020204020204" pitchFamily="34" charset="0"/>
                <a:cs typeface="Arial" panose="020B0604020202020204" pitchFamily="34" charset="0"/>
              </a:rPr>
              <a:t>Manual de Biossegurança</a:t>
            </a:r>
            <a:br>
              <a:rPr lang="en-US" altLang="pt-BR" sz="5400" dirty="0">
                <a:latin typeface="Corbel" panose="020B0503020204020204" pitchFamily="34" charset="0"/>
                <a:ea typeface="Corbel" panose="020B0503020204020204" pitchFamily="34" charset="0"/>
                <a:cs typeface="Arial" panose="020B0604020202020204" pitchFamily="34" charset="0"/>
              </a:rPr>
            </a:br>
            <a:r>
              <a:rPr lang="en-US" altLang="pt-BR" sz="5400" dirty="0">
                <a:latin typeface="Corbel" panose="020B0503020204020204" pitchFamily="34" charset="0"/>
                <a:ea typeface="Corbel" panose="020B0503020204020204" pitchFamily="34" charset="0"/>
                <a:cs typeface="Arial" panose="020B0604020202020204" pitchFamily="34" charset="0"/>
              </a:rPr>
              <a:t>para </a:t>
            </a:r>
            <a:r>
              <a:rPr lang="en-US" altLang="pt-BR" sz="5400" dirty="0" err="1">
                <a:latin typeface="Corbel" panose="020B0503020204020204" pitchFamily="34" charset="0"/>
                <a:ea typeface="Corbel" panose="020B0503020204020204" pitchFamily="34" charset="0"/>
                <a:cs typeface="Arial" panose="020B0604020202020204" pitchFamily="34" charset="0"/>
              </a:rPr>
              <a:t>enfrentamento</a:t>
            </a:r>
            <a:r>
              <a:rPr lang="en-US" altLang="pt-BR" sz="5400" dirty="0">
                <a:latin typeface="Corbel" panose="020B0503020204020204" pitchFamily="34" charset="0"/>
                <a:ea typeface="Corbel" panose="020B0503020204020204" pitchFamily="34" charset="0"/>
                <a:cs typeface="Arial" panose="020B0604020202020204" pitchFamily="34" charset="0"/>
              </a:rPr>
              <a:t> da COVID-19</a:t>
            </a:r>
          </a:p>
        </p:txBody>
      </p:sp>
      <p:pic>
        <p:nvPicPr>
          <p:cNvPr id="9220" name="Imagem 123">
            <a:extLst>
              <a:ext uri="{FF2B5EF4-FFF2-40B4-BE49-F238E27FC236}">
                <a16:creationId xmlns:a16="http://schemas.microsoft.com/office/drawing/2014/main" id="{1A036D1B-945C-4034-B3E9-5B1CEA184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238" y="6316663"/>
            <a:ext cx="19494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m 5" descr="C:\Users\mariliaoliveira\Downloads\MarcaCBIOSS_VALE_11.06.18_Curvas.png">
            <a:extLst>
              <a:ext uri="{FF2B5EF4-FFF2-40B4-BE49-F238E27FC236}">
                <a16:creationId xmlns:a16="http://schemas.microsoft.com/office/drawing/2014/main" id="{BCDE4177-158D-4107-AADD-8EC952C3C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811213"/>
            <a:ext cx="37115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7EFFA3D2-CD24-41B6-BF3D-CB7C73DF3119}"/>
              </a:ext>
            </a:extLst>
          </p:cNvPr>
          <p:cNvSpPr txBox="1"/>
          <p:nvPr/>
        </p:nvSpPr>
        <p:spPr>
          <a:xfrm>
            <a:off x="42204" y="6457068"/>
            <a:ext cx="1434905" cy="369332"/>
          </a:xfrm>
          <a:prstGeom prst="rect">
            <a:avLst/>
          </a:prstGeom>
          <a:noFill/>
        </p:spPr>
        <p:txBody>
          <a:bodyPr wrap="square" rtlCol="0">
            <a:spAutoFit/>
          </a:bodyPr>
          <a:lstStyle/>
          <a:p>
            <a:r>
              <a:rPr lang="pt-BR" dirty="0">
                <a:latin typeface="Corbel" panose="020B0503020204020204" pitchFamily="34"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653C74C-B8A1-4BEE-AE2A-D266888B9B53}"/>
              </a:ext>
            </a:extLst>
          </p:cNvPr>
          <p:cNvSpPr>
            <a:spLocks noGrp="1"/>
          </p:cNvSpPr>
          <p:nvPr>
            <p:ph sz="quarter" idx="13"/>
          </p:nvPr>
        </p:nvSpPr>
        <p:spPr>
          <a:xfrm>
            <a:off x="365125" y="791570"/>
            <a:ext cx="8232775" cy="5760043"/>
          </a:xfrm>
        </p:spPr>
        <p:txBody>
          <a:bodyPr/>
          <a:lstStyle/>
          <a:p>
            <a:pPr marL="0" indent="0">
              <a:buFont typeface="Arial" panose="020B0604020202020204" pitchFamily="34" charset="0"/>
              <a:buNone/>
              <a:defRPr/>
            </a:pPr>
            <a:r>
              <a:rPr lang="pt-BR" sz="2800" dirty="0">
                <a:solidFill>
                  <a:schemeClr val="accent1">
                    <a:lumMod val="75000"/>
                  </a:schemeClr>
                </a:solidFill>
              </a:rPr>
              <a:t>O QUE SABEMOS SOBRE À COVID-19</a:t>
            </a:r>
          </a:p>
          <a:p>
            <a:pPr marL="0" indent="0">
              <a:buFont typeface="Arial" panose="020B0604020202020204" pitchFamily="34" charset="0"/>
              <a:buNone/>
              <a:defRPr/>
            </a:pPr>
            <a:endParaRPr lang="pt-BR" sz="2800" dirty="0">
              <a:solidFill>
                <a:schemeClr val="accent1">
                  <a:lumMod val="75000"/>
                </a:schemeClr>
              </a:solidFill>
            </a:endParaRPr>
          </a:p>
          <a:p>
            <a:pPr algn="just">
              <a:lnSpc>
                <a:spcPct val="150000"/>
              </a:lnSpc>
              <a:defRPr/>
            </a:pPr>
            <a:r>
              <a:rPr lang="pt-BR" sz="1800" dirty="0">
                <a:solidFill>
                  <a:schemeClr val="accent2"/>
                </a:solidFill>
                <a:effectLst/>
                <a:latin typeface="Arial" panose="020B0604020202020204" pitchFamily="34" charset="0"/>
                <a:ea typeface="Times New Roman" panose="02020603050405020304" pitchFamily="18" charset="0"/>
              </a:rPr>
              <a:t>O Sars-Cov-2 vem sofrendo constantes mutações, apenas a vacinação em massa da população e medidas restritivas são capazes de controlar sua transmissão. Não há risco zero. Somente o cumprimento das medidas preventivas podem reduzir a contaminação da COVID-19. Desta forma, é necessário que toda a comunidade acadêmica compreenda e colabore no sentido de somar esforços a fim de minimizar os riscos de transmissão do vírus.</a:t>
            </a:r>
            <a:endParaRPr lang="pt-BR" sz="2400" b="0" dirty="0">
              <a:solidFill>
                <a:schemeClr val="accent2"/>
              </a:solidFill>
            </a:endParaRPr>
          </a:p>
          <a:p>
            <a:pPr>
              <a:defRPr/>
            </a:pPr>
            <a:endParaRPr lang="pt-BR"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558D580B-6603-4ABC-8C4F-6790F70E7546}"/>
              </a:ext>
            </a:extLst>
          </p:cNvPr>
          <p:cNvSpPr>
            <a:spLocks noGrp="1"/>
          </p:cNvSpPr>
          <p:nvPr>
            <p:ph type="ftr" sz="quarter" idx="14"/>
          </p:nvPr>
        </p:nvSpPr>
        <p:spPr>
          <a:xfrm>
            <a:off x="365124" y="201613"/>
            <a:ext cx="3729203" cy="365125"/>
          </a:xfrm>
        </p:spPr>
        <p:txBody>
          <a:bodyPr/>
          <a:lstStyle/>
          <a:p>
            <a:pPr>
              <a:defRPr/>
            </a:pPr>
            <a:r>
              <a:rPr lang="pt-BR" dirty="0"/>
              <a:t>Manual de Biossegurança: enfrentamento da COVID-19</a:t>
            </a:r>
            <a:endParaRPr lang="en-US" dirty="0"/>
          </a:p>
        </p:txBody>
      </p:sp>
      <p:sp>
        <p:nvSpPr>
          <p:cNvPr id="18436" name="Espaço Reservado para Número de Slide 3">
            <a:extLst>
              <a:ext uri="{FF2B5EF4-FFF2-40B4-BE49-F238E27FC236}">
                <a16:creationId xmlns:a16="http://schemas.microsoft.com/office/drawing/2014/main" id="{C5CF3FAD-2689-436F-95A3-937DEF1C2DF0}"/>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EECA1-E8BD-4765-B08B-3A4AB623AF03}" type="slidenum">
              <a:rPr lang="en-US" altLang="pt-BR">
                <a:solidFill>
                  <a:schemeClr val="bg1"/>
                </a:solidFill>
                <a:latin typeface="Corbel" panose="020B0503020204020204" pitchFamily="34" charset="0"/>
              </a:rPr>
              <a:pPr/>
              <a:t>10</a:t>
            </a:fld>
            <a:endParaRPr lang="en-US" altLang="pt-BR" dirty="0">
              <a:solidFill>
                <a:schemeClr val="bg1"/>
              </a:solidFill>
              <a:latin typeface="Corbel" panose="020B0503020204020204" pitchFamily="34" charset="0"/>
            </a:endParaRPr>
          </a:p>
        </p:txBody>
      </p:sp>
      <p:pic>
        <p:nvPicPr>
          <p:cNvPr id="18438" name="Imagem 5">
            <a:extLst>
              <a:ext uri="{FF2B5EF4-FFF2-40B4-BE49-F238E27FC236}">
                <a16:creationId xmlns:a16="http://schemas.microsoft.com/office/drawing/2014/main" id="{15E9D3BC-610E-4F8C-A69B-EC1C20F69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47625"/>
            <a:ext cx="16224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Conteúdo 1">
            <a:extLst>
              <a:ext uri="{FF2B5EF4-FFF2-40B4-BE49-F238E27FC236}">
                <a16:creationId xmlns:a16="http://schemas.microsoft.com/office/drawing/2014/main" id="{CD5A7750-BF65-482C-91C7-15E3CF8AB5E0}"/>
              </a:ext>
            </a:extLst>
          </p:cNvPr>
          <p:cNvSpPr>
            <a:spLocks noGrp="1"/>
          </p:cNvSpPr>
          <p:nvPr>
            <p:ph sz="quarter" idx="13"/>
          </p:nvPr>
        </p:nvSpPr>
        <p:spPr>
          <a:xfrm>
            <a:off x="365125" y="1490663"/>
            <a:ext cx="8137525" cy="5527675"/>
          </a:xfrm>
        </p:spPr>
        <p:txBody>
          <a:bodyPr/>
          <a:lstStyle/>
          <a:p>
            <a:pPr algn="just"/>
            <a:r>
              <a:rPr lang="pt-BR" altLang="pt-BR" sz="2800" dirty="0">
                <a:solidFill>
                  <a:schemeClr val="accent1">
                    <a:lumMod val="75000"/>
                  </a:schemeClr>
                </a:solidFill>
                <a:latin typeface="Corbel" panose="020B0503020204020204" pitchFamily="34" charset="0"/>
                <a:cs typeface="Corbel" panose="020B0503020204020204" pitchFamily="34" charset="0"/>
              </a:rPr>
              <a:t>Modos de transmissão: </a:t>
            </a:r>
            <a:r>
              <a:rPr lang="pt-BR" altLang="pt-BR" sz="2800" b="0" dirty="0">
                <a:solidFill>
                  <a:schemeClr val="accent1">
                    <a:lumMod val="75000"/>
                  </a:schemeClr>
                </a:solidFill>
                <a:latin typeface="Corbel" panose="020B0503020204020204" pitchFamily="34" charset="0"/>
                <a:cs typeface="Corbel" panose="020B0503020204020204" pitchFamily="34" charset="0"/>
              </a:rPr>
              <a:t>gotículas e aerossóis expelidas pelos indivíduos infectados, contato com secreções respiratórias dos pacientes, superfícies e equipamentos contaminados. </a:t>
            </a:r>
          </a:p>
          <a:p>
            <a:pPr algn="just"/>
            <a:r>
              <a:rPr lang="pt-BR" altLang="pt-BR" sz="2800" b="0" dirty="0">
                <a:solidFill>
                  <a:schemeClr val="accent1">
                    <a:lumMod val="75000"/>
                  </a:schemeClr>
                </a:solidFill>
                <a:latin typeface="Corbel" panose="020B0503020204020204" pitchFamily="34" charset="0"/>
                <a:cs typeface="Corbel" panose="020B0503020204020204" pitchFamily="34" charset="0"/>
              </a:rPr>
              <a:t>Atualmente diversas vacinas estão sendo administradas. Porém, mesmo vacinada, a pessoa deve manter as medidas de precauções sanitárias, pois, a mesma pode adoecer ou promover a transmissão do vírus.</a:t>
            </a:r>
          </a:p>
        </p:txBody>
      </p:sp>
      <p:sp>
        <p:nvSpPr>
          <p:cNvPr id="3" name="Espaço Reservado para Rodapé 2">
            <a:extLst>
              <a:ext uri="{FF2B5EF4-FFF2-40B4-BE49-F238E27FC236}">
                <a16:creationId xmlns:a16="http://schemas.microsoft.com/office/drawing/2014/main" id="{E46D19C0-FE82-4BC4-94EA-59C7044C5675}"/>
              </a:ext>
            </a:extLst>
          </p:cNvPr>
          <p:cNvSpPr>
            <a:spLocks noGrp="1"/>
          </p:cNvSpPr>
          <p:nvPr>
            <p:ph type="ftr" sz="quarter" idx="14"/>
          </p:nvPr>
        </p:nvSpPr>
        <p:spPr>
          <a:xfrm>
            <a:off x="365125" y="201613"/>
            <a:ext cx="4015806" cy="365125"/>
          </a:xfrm>
        </p:spPr>
        <p:txBody>
          <a:bodyPr/>
          <a:lstStyle/>
          <a:p>
            <a:pPr>
              <a:defRPr/>
            </a:pPr>
            <a:r>
              <a:rPr lang="pt-BR" dirty="0"/>
              <a:t>Manual de Biossegurança: enfrentamento da COVID-19</a:t>
            </a:r>
            <a:endParaRPr lang="en-US" dirty="0"/>
          </a:p>
        </p:txBody>
      </p:sp>
      <p:sp>
        <p:nvSpPr>
          <p:cNvPr id="19460" name="Espaço Reservado para Número de Slide 3">
            <a:extLst>
              <a:ext uri="{FF2B5EF4-FFF2-40B4-BE49-F238E27FC236}">
                <a16:creationId xmlns:a16="http://schemas.microsoft.com/office/drawing/2014/main" id="{2227CA3F-3B41-4E54-84B1-57E50F0D46F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C424CB-8F5B-4C13-AF42-2E990C6C7D1C}" type="slidenum">
              <a:rPr lang="en-US" altLang="pt-BR">
                <a:solidFill>
                  <a:schemeClr val="bg1"/>
                </a:solidFill>
                <a:latin typeface="Corbel" panose="020B0503020204020204" pitchFamily="34" charset="0"/>
              </a:rPr>
              <a:pPr/>
              <a:t>11</a:t>
            </a:fld>
            <a:endParaRPr lang="en-US" altLang="pt-BR" dirty="0">
              <a:solidFill>
                <a:schemeClr val="bg1"/>
              </a:solidFill>
              <a:latin typeface="Corbel" panose="020B0503020204020204" pitchFamily="34" charset="0"/>
            </a:endParaRPr>
          </a:p>
        </p:txBody>
      </p:sp>
      <p:pic>
        <p:nvPicPr>
          <p:cNvPr id="19462" name="Imagem 5">
            <a:extLst>
              <a:ext uri="{FF2B5EF4-FFF2-40B4-BE49-F238E27FC236}">
                <a16:creationId xmlns:a16="http://schemas.microsoft.com/office/drawing/2014/main" id="{EADDC8AD-4444-4805-AE62-4BF3C40634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979A70F-58C2-488F-BD88-A05CB8F6A694}"/>
              </a:ext>
            </a:extLst>
          </p:cNvPr>
          <p:cNvSpPr>
            <a:spLocks noGrp="1"/>
          </p:cNvSpPr>
          <p:nvPr>
            <p:ph sz="quarter" idx="13"/>
          </p:nvPr>
        </p:nvSpPr>
        <p:spPr>
          <a:xfrm>
            <a:off x="36483" y="736978"/>
            <a:ext cx="8224266" cy="1089805"/>
          </a:xfrm>
        </p:spPr>
        <p:txBody>
          <a:bodyPr/>
          <a:lstStyle/>
          <a:p>
            <a:pPr marL="0" indent="0" algn="ctr">
              <a:buNone/>
            </a:pPr>
            <a:r>
              <a:rPr lang="pt-BR" sz="2800" dirty="0">
                <a:solidFill>
                  <a:srgbClr val="00B0F0"/>
                </a:solidFill>
              </a:rPr>
              <a:t>CLASSIFICAÇÃO DOS PRINCIPAIS SINAIS</a:t>
            </a:r>
            <a:endParaRPr lang="pt-BR" sz="2800" b="0" dirty="0">
              <a:solidFill>
                <a:srgbClr val="00B0F0"/>
              </a:solidFill>
            </a:endParaRPr>
          </a:p>
          <a:p>
            <a:pPr marL="0" indent="0" algn="ctr">
              <a:buNone/>
            </a:pPr>
            <a:r>
              <a:rPr lang="pt-BR" sz="2800" dirty="0">
                <a:solidFill>
                  <a:srgbClr val="00B0F0"/>
                </a:solidFill>
              </a:rPr>
              <a:t> E SINTOMAS</a:t>
            </a:r>
            <a:endParaRPr lang="pt-BR" sz="2800" b="0" dirty="0">
              <a:solidFill>
                <a:srgbClr val="00B0F0"/>
              </a:solidFill>
            </a:endParaRPr>
          </a:p>
          <a:p>
            <a:endParaRPr lang="pt-BR" dirty="0">
              <a:solidFill>
                <a:srgbClr val="00B0F0"/>
              </a:solidFill>
            </a:endParaRPr>
          </a:p>
        </p:txBody>
      </p:sp>
      <p:sp>
        <p:nvSpPr>
          <p:cNvPr id="3" name="Espaço Reservado para Rodapé 2">
            <a:extLst>
              <a:ext uri="{FF2B5EF4-FFF2-40B4-BE49-F238E27FC236}">
                <a16:creationId xmlns:a16="http://schemas.microsoft.com/office/drawing/2014/main" id="{BB30840D-71CB-466E-99E2-F498EED14AD7}"/>
              </a:ext>
            </a:extLst>
          </p:cNvPr>
          <p:cNvSpPr>
            <a:spLocks noGrp="1"/>
          </p:cNvSpPr>
          <p:nvPr>
            <p:ph type="ftr" sz="quarter" idx="14"/>
          </p:nvPr>
        </p:nvSpPr>
        <p:spPr>
          <a:xfrm>
            <a:off x="365125" y="201613"/>
            <a:ext cx="3715556" cy="365125"/>
          </a:xfrm>
        </p:spPr>
        <p:txBody>
          <a:bodyPr/>
          <a:lstStyle/>
          <a:p>
            <a:pPr>
              <a:defRPr/>
            </a:pPr>
            <a:r>
              <a:rPr lang="pt-BR"/>
              <a:t>Manual de Biossegurança: </a:t>
            </a:r>
            <a:r>
              <a:rPr lang="pt-BR" dirty="0"/>
              <a:t>enfrentamento da COVID-19</a:t>
            </a:r>
            <a:endParaRPr lang="en-US" dirty="0"/>
          </a:p>
        </p:txBody>
      </p:sp>
      <p:sp>
        <p:nvSpPr>
          <p:cNvPr id="4" name="Espaço Reservado para Número de Slide 3">
            <a:extLst>
              <a:ext uri="{FF2B5EF4-FFF2-40B4-BE49-F238E27FC236}">
                <a16:creationId xmlns:a16="http://schemas.microsoft.com/office/drawing/2014/main" id="{422BE0D0-F5E5-40EA-A590-452B5DC60A09}"/>
              </a:ext>
            </a:extLst>
          </p:cNvPr>
          <p:cNvSpPr>
            <a:spLocks noGrp="1"/>
          </p:cNvSpPr>
          <p:nvPr>
            <p:ph type="sldNum" sz="quarter" idx="15"/>
          </p:nvPr>
        </p:nvSpPr>
        <p:spPr/>
        <p:txBody>
          <a:bodyPr/>
          <a:lstStyle/>
          <a:p>
            <a:pPr>
              <a:defRPr/>
            </a:pPr>
            <a:fld id="{BF6537C9-55FA-4DE9-B28E-E0C8C934271B}" type="slidenum">
              <a:rPr lang="en-US" altLang="pt-BR"/>
              <a:pPr>
                <a:defRPr/>
              </a:pPr>
              <a:t>12</a:t>
            </a:fld>
            <a:endParaRPr lang="en-US" altLang="pt-BR" dirty="0"/>
          </a:p>
        </p:txBody>
      </p:sp>
      <p:pic>
        <p:nvPicPr>
          <p:cNvPr id="6" name="Imagem 5" descr="Uma imagem contendo desenho&#10;&#10;Descrição gerada com muito alta confiança">
            <a:extLst>
              <a:ext uri="{FF2B5EF4-FFF2-40B4-BE49-F238E27FC236}">
                <a16:creationId xmlns:a16="http://schemas.microsoft.com/office/drawing/2014/main" id="{D822CCEF-598C-44D1-BE77-F51CEE129B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0491" y="6171"/>
            <a:ext cx="1421143" cy="108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Agrupar 9">
            <a:extLst>
              <a:ext uri="{FF2B5EF4-FFF2-40B4-BE49-F238E27FC236}">
                <a16:creationId xmlns:a16="http://schemas.microsoft.com/office/drawing/2014/main" id="{0A3E1985-8687-4396-9A04-647240A69C65}"/>
              </a:ext>
            </a:extLst>
          </p:cNvPr>
          <p:cNvGrpSpPr/>
          <p:nvPr/>
        </p:nvGrpSpPr>
        <p:grpSpPr>
          <a:xfrm>
            <a:off x="168812" y="1662024"/>
            <a:ext cx="2715065" cy="3839485"/>
            <a:chOff x="122747" y="3804249"/>
            <a:chExt cx="2915728" cy="2859970"/>
          </a:xfrm>
        </p:grpSpPr>
        <p:sp>
          <p:nvSpPr>
            <p:cNvPr id="8" name="CaixaDeTexto 7">
              <a:extLst>
                <a:ext uri="{FF2B5EF4-FFF2-40B4-BE49-F238E27FC236}">
                  <a16:creationId xmlns:a16="http://schemas.microsoft.com/office/drawing/2014/main" id="{1F115CF1-5FAE-45E8-BC2C-81D1297324D3}"/>
                </a:ext>
              </a:extLst>
            </p:cNvPr>
            <p:cNvSpPr txBox="1"/>
            <p:nvPr/>
          </p:nvSpPr>
          <p:spPr>
            <a:xfrm>
              <a:off x="181154" y="3804249"/>
              <a:ext cx="2527540" cy="275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b="1" dirty="0">
                  <a:latin typeface="Corbel" panose="020B0503020204020204" pitchFamily="34" charset="0"/>
                  <a:cs typeface="Arial"/>
                </a:rPr>
                <a:t>SINTOMAS LEVES</a:t>
              </a:r>
              <a:endParaRPr lang="pt-BR" b="1" dirty="0">
                <a:latin typeface="Corbel" panose="020B0503020204020204" pitchFamily="34" charset="0"/>
              </a:endParaRPr>
            </a:p>
          </p:txBody>
        </p:sp>
        <p:sp>
          <p:nvSpPr>
            <p:cNvPr id="9" name="CaixaDeTexto 8">
              <a:extLst>
                <a:ext uri="{FF2B5EF4-FFF2-40B4-BE49-F238E27FC236}">
                  <a16:creationId xmlns:a16="http://schemas.microsoft.com/office/drawing/2014/main" id="{551D2DC7-D2CE-4B2F-A3A6-5DAC7C8D5015}"/>
                </a:ext>
              </a:extLst>
            </p:cNvPr>
            <p:cNvSpPr txBox="1"/>
            <p:nvPr/>
          </p:nvSpPr>
          <p:spPr>
            <a:xfrm>
              <a:off x="122747" y="4062143"/>
              <a:ext cx="2915728" cy="2602076"/>
            </a:xfrm>
            <a:prstGeom prst="rect">
              <a:avLst/>
            </a:prstGeom>
            <a:solidFill>
              <a:schemeClr val="accent3"/>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700" b="1" dirty="0">
                  <a:solidFill>
                    <a:schemeClr val="tx1"/>
                  </a:solidFill>
                  <a:latin typeface="Corbel" panose="020B0503020204020204" pitchFamily="34" charset="0"/>
                  <a:cs typeface="Arial"/>
                </a:rPr>
                <a:t>* </a:t>
              </a:r>
              <a:r>
                <a:rPr lang="pt-BR" sz="1700" b="1" dirty="0" err="1">
                  <a:solidFill>
                    <a:schemeClr val="tx1"/>
                  </a:solidFill>
                  <a:latin typeface="Corbel" panose="020B0503020204020204" pitchFamily="34" charset="0"/>
                  <a:cs typeface="Arial"/>
                </a:rPr>
                <a:t>Anosmia</a:t>
              </a:r>
              <a:r>
                <a:rPr lang="pt-BR" sz="1700" b="1" dirty="0">
                  <a:solidFill>
                    <a:schemeClr val="tx1"/>
                  </a:solidFill>
                  <a:latin typeface="Corbel" panose="020B0503020204020204" pitchFamily="34" charset="0"/>
                  <a:cs typeface="Arial"/>
                </a:rPr>
                <a:t> (Perda do Olfato)</a:t>
              </a:r>
            </a:p>
            <a:p>
              <a:r>
                <a:rPr lang="pt-BR" sz="1700" b="1" dirty="0">
                  <a:solidFill>
                    <a:schemeClr val="tx1"/>
                  </a:solidFill>
                  <a:latin typeface="Corbel" panose="020B0503020204020204" pitchFamily="34" charset="0"/>
                  <a:cs typeface="Arial"/>
                </a:rPr>
                <a:t>* </a:t>
              </a:r>
              <a:r>
                <a:rPr lang="pt-BR" sz="1700" b="1" dirty="0" err="1">
                  <a:solidFill>
                    <a:schemeClr val="tx1"/>
                  </a:solidFill>
                  <a:latin typeface="Corbel" panose="020B0503020204020204" pitchFamily="34" charset="0"/>
                  <a:cs typeface="Arial"/>
                </a:rPr>
                <a:t>Ageusia</a:t>
              </a:r>
              <a:r>
                <a:rPr lang="pt-BR" sz="1700" b="1" dirty="0">
                  <a:solidFill>
                    <a:schemeClr val="tx1"/>
                  </a:solidFill>
                  <a:latin typeface="Corbel" panose="020B0503020204020204" pitchFamily="34" charset="0"/>
                  <a:cs typeface="Arial"/>
                </a:rPr>
                <a:t> (Falta do paladar)</a:t>
              </a:r>
            </a:p>
            <a:p>
              <a:r>
                <a:rPr lang="pt-BR" sz="1700" b="1" dirty="0">
                  <a:solidFill>
                    <a:schemeClr val="tx1"/>
                  </a:solidFill>
                  <a:latin typeface="Corbel" panose="020B0503020204020204" pitchFamily="34" charset="0"/>
                  <a:cs typeface="Arial"/>
                </a:rPr>
                <a:t>* Coriza</a:t>
              </a:r>
            </a:p>
            <a:p>
              <a:r>
                <a:rPr lang="pt-BR" sz="1700" b="1" dirty="0">
                  <a:solidFill>
                    <a:schemeClr val="tx1"/>
                  </a:solidFill>
                  <a:latin typeface="Corbel" panose="020B0503020204020204" pitchFamily="34" charset="0"/>
                  <a:cs typeface="Arial"/>
                </a:rPr>
                <a:t>* Diarreia</a:t>
              </a:r>
            </a:p>
            <a:p>
              <a:r>
                <a:rPr lang="pt-BR" sz="1700" b="1" dirty="0">
                  <a:solidFill>
                    <a:schemeClr val="tx1"/>
                  </a:solidFill>
                  <a:latin typeface="Corbel" panose="020B0503020204020204" pitchFamily="34" charset="0"/>
                  <a:cs typeface="Arial"/>
                </a:rPr>
                <a:t>* Dor abdominal</a:t>
              </a:r>
            </a:p>
            <a:p>
              <a:r>
                <a:rPr lang="pt-BR" sz="1700" b="1" dirty="0">
                  <a:solidFill>
                    <a:schemeClr val="tx1"/>
                  </a:solidFill>
                  <a:latin typeface="Corbel" panose="020B0503020204020204" pitchFamily="34" charset="0"/>
                  <a:cs typeface="Arial"/>
                </a:rPr>
                <a:t>* Febre</a:t>
              </a:r>
            </a:p>
            <a:p>
              <a:r>
                <a:rPr lang="pt-BR" sz="1700" b="1" dirty="0">
                  <a:solidFill>
                    <a:schemeClr val="tx1"/>
                  </a:solidFill>
                  <a:latin typeface="Corbel" panose="020B0503020204020204" pitchFamily="34" charset="0"/>
                  <a:cs typeface="Arial"/>
                </a:rPr>
                <a:t>* Mialgia (Dor muscular)</a:t>
              </a:r>
            </a:p>
            <a:p>
              <a:r>
                <a:rPr lang="pt-BR" sz="1700" b="1" dirty="0">
                  <a:solidFill>
                    <a:schemeClr val="tx1"/>
                  </a:solidFill>
                  <a:latin typeface="Corbel" panose="020B0503020204020204" pitchFamily="34" charset="0"/>
                  <a:cs typeface="Arial"/>
                </a:rPr>
                <a:t>* Tosse</a:t>
              </a:r>
            </a:p>
            <a:p>
              <a:r>
                <a:rPr lang="pt-BR" sz="1700" b="1" dirty="0">
                  <a:solidFill>
                    <a:schemeClr val="tx1"/>
                  </a:solidFill>
                  <a:latin typeface="Corbel" panose="020B0503020204020204" pitchFamily="34" charset="0"/>
                  <a:cs typeface="Arial"/>
                </a:rPr>
                <a:t>* Fadiga</a:t>
              </a:r>
            </a:p>
            <a:p>
              <a:pPr marL="285750" indent="-285750">
                <a:buFont typeface="Arial" panose="020B0604020202020204" pitchFamily="34" charset="0"/>
                <a:buChar char="•"/>
              </a:pPr>
              <a:r>
                <a:rPr lang="pt-BR" sz="1700" b="1" dirty="0">
                  <a:solidFill>
                    <a:schemeClr val="tx1"/>
                  </a:solidFill>
                  <a:latin typeface="Corbel" panose="020B0503020204020204" pitchFamily="34" charset="0"/>
                  <a:cs typeface="Arial"/>
                </a:rPr>
                <a:t>Cefaleia (Dor de cabeça)</a:t>
              </a:r>
            </a:p>
            <a:p>
              <a:pPr marL="285750" indent="-285750">
                <a:buFont typeface="Arial" panose="020B0604020202020204" pitchFamily="34" charset="0"/>
                <a:buChar char="•"/>
              </a:pPr>
              <a:endParaRPr lang="pt-BR" sz="1700" b="1" dirty="0">
                <a:solidFill>
                  <a:schemeClr val="tx1"/>
                </a:solidFill>
                <a:latin typeface="Corbel" panose="020B0503020204020204" pitchFamily="34" charset="0"/>
                <a:cs typeface="Calibri"/>
              </a:endParaRPr>
            </a:p>
          </p:txBody>
        </p:sp>
      </p:grpSp>
      <p:sp>
        <p:nvSpPr>
          <p:cNvPr id="12" name="CaixaDeTexto 11">
            <a:extLst>
              <a:ext uri="{FF2B5EF4-FFF2-40B4-BE49-F238E27FC236}">
                <a16:creationId xmlns:a16="http://schemas.microsoft.com/office/drawing/2014/main" id="{6EE0EE79-3C89-453F-BC37-BF84196A5CEE}"/>
              </a:ext>
            </a:extLst>
          </p:cNvPr>
          <p:cNvSpPr txBox="1"/>
          <p:nvPr/>
        </p:nvSpPr>
        <p:spPr>
          <a:xfrm>
            <a:off x="5725064" y="1670650"/>
            <a:ext cx="3188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b="1" dirty="0">
                <a:latin typeface="Corbel" panose="020B0503020204020204" pitchFamily="34" charset="0"/>
                <a:cs typeface="Arial"/>
              </a:rPr>
              <a:t>SINTOMAS MODERADOS</a:t>
            </a:r>
            <a:endParaRPr lang="pt-BR" b="1" dirty="0">
              <a:latin typeface="Corbel" panose="020B0503020204020204" pitchFamily="34" charset="0"/>
            </a:endParaRPr>
          </a:p>
        </p:txBody>
      </p:sp>
      <p:sp>
        <p:nvSpPr>
          <p:cNvPr id="14" name="CaixaDeTexto 13">
            <a:extLst>
              <a:ext uri="{FF2B5EF4-FFF2-40B4-BE49-F238E27FC236}">
                <a16:creationId xmlns:a16="http://schemas.microsoft.com/office/drawing/2014/main" id="{D993BF8F-9297-491F-A36D-9E58C48AD456}"/>
              </a:ext>
            </a:extLst>
          </p:cNvPr>
          <p:cNvSpPr txBox="1"/>
          <p:nvPr/>
        </p:nvSpPr>
        <p:spPr>
          <a:xfrm>
            <a:off x="6006905" y="2045624"/>
            <a:ext cx="2658793" cy="244682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700" b="1" dirty="0">
                <a:latin typeface="Corbel" panose="020B0503020204020204" pitchFamily="34" charset="0"/>
                <a:cs typeface="Arial"/>
              </a:rPr>
              <a:t>* Tosse persistente + febre persistente + diária</a:t>
            </a:r>
          </a:p>
          <a:p>
            <a:r>
              <a:rPr lang="pt-BR" sz="1700" b="1" dirty="0">
                <a:latin typeface="Corbel" panose="020B0503020204020204" pitchFamily="34" charset="0"/>
                <a:cs typeface="Arial"/>
              </a:rPr>
              <a:t>* Tosse persistente + piora progressiva de outro sintoma como: (adinamia, prostração, </a:t>
            </a:r>
            <a:r>
              <a:rPr lang="pt-BR" sz="1700" b="1" dirty="0" err="1">
                <a:latin typeface="Corbel" panose="020B0503020204020204" pitchFamily="34" charset="0"/>
                <a:cs typeface="Arial"/>
              </a:rPr>
              <a:t>hiporexia</a:t>
            </a:r>
            <a:r>
              <a:rPr lang="pt-BR" sz="1700" b="1" dirty="0">
                <a:latin typeface="Corbel" panose="020B0503020204020204" pitchFamily="34" charset="0"/>
                <a:cs typeface="Arial"/>
              </a:rPr>
              <a:t>, diarreia)</a:t>
            </a:r>
          </a:p>
          <a:p>
            <a:r>
              <a:rPr lang="pt-BR" sz="1700" b="1" dirty="0">
                <a:latin typeface="Corbel" panose="020B0503020204020204" pitchFamily="34" charset="0"/>
                <a:cs typeface="Arial"/>
              </a:rPr>
              <a:t>* Algum sintoma acima + presença de fator de risco.</a:t>
            </a:r>
            <a:endParaRPr lang="pt-BR" sz="1700" b="1" dirty="0">
              <a:latin typeface="Corbel" panose="020B0503020204020204" pitchFamily="34" charset="0"/>
            </a:endParaRPr>
          </a:p>
        </p:txBody>
      </p:sp>
      <p:sp>
        <p:nvSpPr>
          <p:cNvPr id="15" name="CaixaDeTexto 14">
            <a:extLst>
              <a:ext uri="{FF2B5EF4-FFF2-40B4-BE49-F238E27FC236}">
                <a16:creationId xmlns:a16="http://schemas.microsoft.com/office/drawing/2014/main" id="{87F5D1EE-F3AE-4736-A104-B4AB47DAA1F6}"/>
              </a:ext>
            </a:extLst>
          </p:cNvPr>
          <p:cNvSpPr txBox="1"/>
          <p:nvPr/>
        </p:nvSpPr>
        <p:spPr>
          <a:xfrm>
            <a:off x="3020603" y="3584000"/>
            <a:ext cx="2872597" cy="2970044"/>
          </a:xfrm>
          <a:prstGeom prst="rect">
            <a:avLst/>
          </a:prstGeom>
          <a:solidFill>
            <a:srgbClr val="FFC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700" b="1" dirty="0">
                <a:latin typeface="Corbel" panose="020B0503020204020204" pitchFamily="34" charset="0"/>
                <a:cs typeface="Arial"/>
              </a:rPr>
              <a:t>* Síndrome Respiratória Aguda Grave - Síndrome Gripal que apresente: (</a:t>
            </a:r>
            <a:r>
              <a:rPr lang="pt-BR" sz="1700" b="1" dirty="0" err="1">
                <a:latin typeface="Corbel" panose="020B0503020204020204" pitchFamily="34" charset="0"/>
                <a:cs typeface="Arial"/>
              </a:rPr>
              <a:t>Dispneia</a:t>
            </a:r>
            <a:r>
              <a:rPr lang="pt-BR" sz="1700" b="1" dirty="0">
                <a:latin typeface="Corbel" panose="020B0503020204020204" pitchFamily="34" charset="0"/>
                <a:cs typeface="Arial"/>
              </a:rPr>
              <a:t>/desconforto respiratório OU pressão persistente no Tórax OU saturação de O2 menor que 95% em ar ambiente OU extremidades cianóticas, coloração azulada, de lábios, rosto ou ponta dos dedos.</a:t>
            </a:r>
          </a:p>
        </p:txBody>
      </p:sp>
      <p:sp>
        <p:nvSpPr>
          <p:cNvPr id="18" name="CaixaDeTexto 17">
            <a:extLst>
              <a:ext uri="{FF2B5EF4-FFF2-40B4-BE49-F238E27FC236}">
                <a16:creationId xmlns:a16="http://schemas.microsoft.com/office/drawing/2014/main" id="{366C57C3-7685-414E-AA26-062A15F0891E}"/>
              </a:ext>
            </a:extLst>
          </p:cNvPr>
          <p:cNvSpPr txBox="1"/>
          <p:nvPr/>
        </p:nvSpPr>
        <p:spPr>
          <a:xfrm>
            <a:off x="3065252" y="3252160"/>
            <a:ext cx="25275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b="1" dirty="0">
                <a:latin typeface="Corbel" panose="020B0503020204020204" pitchFamily="34" charset="0"/>
                <a:cs typeface="Arial"/>
              </a:rPr>
              <a:t>SINTOMAS GRAVES</a:t>
            </a:r>
            <a:endParaRPr lang="pt-BR" b="1" dirty="0">
              <a:latin typeface="Corbel" panose="020B0503020204020204" pitchFamily="34" charset="0"/>
            </a:endParaRPr>
          </a:p>
        </p:txBody>
      </p:sp>
      <p:sp>
        <p:nvSpPr>
          <p:cNvPr id="19" name="CaixaDeTexto 18">
            <a:extLst>
              <a:ext uri="{FF2B5EF4-FFF2-40B4-BE49-F238E27FC236}">
                <a16:creationId xmlns:a16="http://schemas.microsoft.com/office/drawing/2014/main" id="{BCE9493E-37BF-4990-A7AE-73CC959E6C8D}"/>
              </a:ext>
            </a:extLst>
          </p:cNvPr>
          <p:cNvSpPr txBox="1"/>
          <p:nvPr/>
        </p:nvSpPr>
        <p:spPr>
          <a:xfrm>
            <a:off x="6665344" y="6535948"/>
            <a:ext cx="26569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dirty="0">
                <a:latin typeface="Corbel" panose="020B0503020204020204" pitchFamily="34" charset="0"/>
                <a:cs typeface="Arial"/>
              </a:rPr>
              <a:t>Fonte: Ministério da saúde (2020)</a:t>
            </a:r>
            <a:endParaRPr lang="pt-BR" sz="1200" dirty="0">
              <a:latin typeface="Corbel" panose="020B0503020204020204" pitchFamily="34" charset="0"/>
            </a:endParaRPr>
          </a:p>
        </p:txBody>
      </p:sp>
    </p:spTree>
    <p:extLst>
      <p:ext uri="{BB962C8B-B14F-4D97-AF65-F5344CB8AC3E}">
        <p14:creationId xmlns:p14="http://schemas.microsoft.com/office/powerpoint/2010/main" val="84915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0F08E-7BF4-409E-8918-385FE28F71E4}"/>
              </a:ext>
            </a:extLst>
          </p:cNvPr>
          <p:cNvSpPr>
            <a:spLocks noGrp="1"/>
          </p:cNvSpPr>
          <p:nvPr>
            <p:ph sz="quarter" idx="13"/>
          </p:nvPr>
        </p:nvSpPr>
        <p:spPr>
          <a:xfrm>
            <a:off x="365124" y="767456"/>
            <a:ext cx="8435975" cy="5526982"/>
          </a:xfrm>
        </p:spPr>
        <p:txBody>
          <a:bodyPr/>
          <a:lstStyle/>
          <a:p>
            <a:pPr marL="0" indent="0">
              <a:buNone/>
            </a:pPr>
            <a:endParaRPr lang="en-US" dirty="0"/>
          </a:p>
          <a:p>
            <a:pPr marL="0" indent="0">
              <a:buNone/>
            </a:pPr>
            <a:r>
              <a:rPr lang="en-US" sz="2800" dirty="0">
                <a:solidFill>
                  <a:schemeClr val="accent2">
                    <a:lumMod val="75000"/>
                  </a:schemeClr>
                </a:solidFill>
              </a:rPr>
              <a:t>PRECAUÇÕES PADRÃO E RESPIRATÓRIA</a:t>
            </a:r>
          </a:p>
          <a:p>
            <a:pPr marL="0" indent="0">
              <a:buNone/>
            </a:pPr>
            <a:endParaRPr lang="en-US" dirty="0"/>
          </a:p>
          <a:p>
            <a:r>
              <a:rPr lang="en-US" sz="2800" dirty="0" err="1">
                <a:solidFill>
                  <a:schemeClr val="accent1">
                    <a:lumMod val="75000"/>
                  </a:schemeClr>
                </a:solidFill>
              </a:rPr>
              <a:t>Higienização</a:t>
            </a:r>
            <a:r>
              <a:rPr lang="en-US" sz="2800" dirty="0">
                <a:solidFill>
                  <a:schemeClr val="accent1">
                    <a:lumMod val="75000"/>
                  </a:schemeClr>
                </a:solidFill>
              </a:rPr>
              <a:t> das </a:t>
            </a:r>
            <a:r>
              <a:rPr lang="en-US" sz="2800" dirty="0" err="1">
                <a:solidFill>
                  <a:schemeClr val="accent1">
                    <a:lumMod val="75000"/>
                  </a:schemeClr>
                </a:solidFill>
              </a:rPr>
              <a:t>mãos</a:t>
            </a:r>
            <a:r>
              <a:rPr lang="en-US" sz="2800" dirty="0">
                <a:solidFill>
                  <a:schemeClr val="accent1">
                    <a:lumMod val="75000"/>
                  </a:schemeClr>
                </a:solidFill>
              </a:rPr>
              <a:t>;</a:t>
            </a:r>
          </a:p>
          <a:p>
            <a:r>
              <a:rPr lang="en-US" sz="2800" dirty="0">
                <a:solidFill>
                  <a:schemeClr val="accent1">
                    <a:lumMod val="75000"/>
                  </a:schemeClr>
                </a:solidFill>
              </a:rPr>
              <a:t> </a:t>
            </a:r>
            <a:r>
              <a:rPr lang="en-US" sz="2800" dirty="0" err="1">
                <a:solidFill>
                  <a:schemeClr val="accent1">
                    <a:lumMod val="75000"/>
                  </a:schemeClr>
                </a:solidFill>
              </a:rPr>
              <a:t>Etiqueta</a:t>
            </a:r>
            <a:r>
              <a:rPr lang="en-US" sz="2800" dirty="0">
                <a:solidFill>
                  <a:schemeClr val="accent1">
                    <a:lumMod val="75000"/>
                  </a:schemeClr>
                </a:solidFill>
              </a:rPr>
              <a:t> </a:t>
            </a:r>
            <a:r>
              <a:rPr lang="en-US" sz="2800" dirty="0" err="1">
                <a:solidFill>
                  <a:schemeClr val="accent1">
                    <a:lumMod val="75000"/>
                  </a:schemeClr>
                </a:solidFill>
              </a:rPr>
              <a:t>respiratória</a:t>
            </a:r>
            <a:r>
              <a:rPr lang="en-US" sz="2800" dirty="0">
                <a:solidFill>
                  <a:schemeClr val="accent1">
                    <a:lumMod val="75000"/>
                  </a:schemeClr>
                </a:solidFill>
              </a:rPr>
              <a:t>;</a:t>
            </a:r>
          </a:p>
          <a:p>
            <a:r>
              <a:rPr lang="en-US" sz="2800" dirty="0" err="1">
                <a:solidFill>
                  <a:schemeClr val="accent1">
                    <a:lumMod val="75000"/>
                  </a:schemeClr>
                </a:solidFill>
              </a:rPr>
              <a:t>Uso</a:t>
            </a:r>
            <a:r>
              <a:rPr lang="en-US" sz="2800" dirty="0">
                <a:solidFill>
                  <a:schemeClr val="accent1">
                    <a:lumMod val="75000"/>
                  </a:schemeClr>
                </a:solidFill>
              </a:rPr>
              <a:t> dos EPIs (</a:t>
            </a:r>
            <a:r>
              <a:rPr lang="en-US" sz="2800" dirty="0" err="1">
                <a:solidFill>
                  <a:schemeClr val="accent1">
                    <a:lumMod val="75000"/>
                  </a:schemeClr>
                </a:solidFill>
              </a:rPr>
              <a:t>máscara</a:t>
            </a:r>
            <a:r>
              <a:rPr lang="en-US" sz="2800" dirty="0">
                <a:solidFill>
                  <a:schemeClr val="accent1">
                    <a:lumMod val="75000"/>
                  </a:schemeClr>
                </a:solidFill>
              </a:rPr>
              <a:t> </a:t>
            </a:r>
            <a:r>
              <a:rPr lang="en-US" sz="2800" dirty="0" err="1">
                <a:solidFill>
                  <a:schemeClr val="accent1">
                    <a:lumMod val="75000"/>
                  </a:schemeClr>
                </a:solidFill>
              </a:rPr>
              <a:t>cirúrgica</a:t>
            </a:r>
            <a:r>
              <a:rPr lang="en-US" sz="2800" dirty="0">
                <a:solidFill>
                  <a:schemeClr val="accent1">
                    <a:lumMod val="75000"/>
                  </a:schemeClr>
                </a:solidFill>
              </a:rPr>
              <a:t> </a:t>
            </a:r>
            <a:r>
              <a:rPr lang="en-US" sz="2800" dirty="0" err="1">
                <a:solidFill>
                  <a:schemeClr val="accent1">
                    <a:lumMod val="75000"/>
                  </a:schemeClr>
                </a:solidFill>
              </a:rPr>
              <a:t>ou</a:t>
            </a:r>
            <a:r>
              <a:rPr lang="en-US" sz="2800" dirty="0">
                <a:solidFill>
                  <a:schemeClr val="accent1">
                    <a:lumMod val="75000"/>
                  </a:schemeClr>
                </a:solidFill>
              </a:rPr>
              <a:t> PFF2, </a:t>
            </a:r>
            <a:r>
              <a:rPr lang="en-US" sz="2800" dirty="0" err="1">
                <a:solidFill>
                  <a:schemeClr val="accent1">
                    <a:lumMod val="75000"/>
                  </a:schemeClr>
                </a:solidFill>
              </a:rPr>
              <a:t>óculos</a:t>
            </a:r>
            <a:r>
              <a:rPr lang="en-US" sz="2800" dirty="0">
                <a:solidFill>
                  <a:schemeClr val="accent1">
                    <a:lumMod val="75000"/>
                  </a:schemeClr>
                </a:solidFill>
              </a:rPr>
              <a:t> de </a:t>
            </a:r>
            <a:r>
              <a:rPr lang="en-US" sz="2800" dirty="0" err="1">
                <a:solidFill>
                  <a:schemeClr val="accent1">
                    <a:lumMod val="75000"/>
                  </a:schemeClr>
                </a:solidFill>
              </a:rPr>
              <a:t>proteção</a:t>
            </a:r>
            <a:r>
              <a:rPr lang="en-US" sz="2800" dirty="0">
                <a:solidFill>
                  <a:schemeClr val="accent1">
                    <a:lumMod val="75000"/>
                  </a:schemeClr>
                </a:solidFill>
              </a:rPr>
              <a:t> </a:t>
            </a:r>
            <a:r>
              <a:rPr lang="en-US" sz="2800" dirty="0" err="1">
                <a:solidFill>
                  <a:schemeClr val="accent1">
                    <a:lumMod val="75000"/>
                  </a:schemeClr>
                </a:solidFill>
              </a:rPr>
              <a:t>ou</a:t>
            </a:r>
            <a:r>
              <a:rPr lang="en-US" sz="2800" dirty="0">
                <a:solidFill>
                  <a:schemeClr val="accent1">
                    <a:lumMod val="75000"/>
                  </a:schemeClr>
                </a:solidFill>
              </a:rPr>
              <a:t> </a:t>
            </a:r>
            <a:r>
              <a:rPr lang="en-US" sz="2800" dirty="0" err="1">
                <a:solidFill>
                  <a:schemeClr val="accent1">
                    <a:lumMod val="75000"/>
                  </a:schemeClr>
                </a:solidFill>
              </a:rPr>
              <a:t>protetor</a:t>
            </a:r>
            <a:r>
              <a:rPr lang="en-US" sz="2800" dirty="0">
                <a:solidFill>
                  <a:schemeClr val="accent1">
                    <a:lumMod val="75000"/>
                  </a:schemeClr>
                </a:solidFill>
              </a:rPr>
              <a:t> facial, </a:t>
            </a:r>
            <a:r>
              <a:rPr lang="en-US" sz="2800" dirty="0" err="1">
                <a:solidFill>
                  <a:schemeClr val="accent1">
                    <a:lumMod val="75000"/>
                  </a:schemeClr>
                </a:solidFill>
              </a:rPr>
              <a:t>avental</a:t>
            </a:r>
            <a:r>
              <a:rPr lang="en-US" sz="2800" dirty="0">
                <a:solidFill>
                  <a:schemeClr val="accent1">
                    <a:lumMod val="75000"/>
                  </a:schemeClr>
                </a:solidFill>
              </a:rPr>
              <a:t> e </a:t>
            </a:r>
            <a:r>
              <a:rPr lang="en-US" sz="2800" dirty="0" err="1">
                <a:solidFill>
                  <a:schemeClr val="accent1">
                    <a:lumMod val="75000"/>
                  </a:schemeClr>
                </a:solidFill>
              </a:rPr>
              <a:t>luvas</a:t>
            </a:r>
            <a:r>
              <a:rPr lang="en-US" sz="2800" dirty="0">
                <a:solidFill>
                  <a:schemeClr val="accent1">
                    <a:lumMod val="75000"/>
                  </a:schemeClr>
                </a:solidFill>
              </a:rPr>
              <a:t>) de </a:t>
            </a:r>
            <a:r>
              <a:rPr lang="en-US" sz="2800" dirty="0" err="1">
                <a:solidFill>
                  <a:schemeClr val="accent1">
                    <a:lumMod val="75000"/>
                  </a:schemeClr>
                </a:solidFill>
              </a:rPr>
              <a:t>acordo</a:t>
            </a:r>
            <a:r>
              <a:rPr lang="en-US" sz="2800" dirty="0">
                <a:solidFill>
                  <a:schemeClr val="accent1">
                    <a:lumMod val="75000"/>
                  </a:schemeClr>
                </a:solidFill>
              </a:rPr>
              <a:t> com a </a:t>
            </a:r>
            <a:r>
              <a:rPr lang="en-US" sz="2800" dirty="0" err="1">
                <a:solidFill>
                  <a:schemeClr val="accent1">
                    <a:lumMod val="75000"/>
                  </a:schemeClr>
                </a:solidFill>
              </a:rPr>
              <a:t>atividade</a:t>
            </a:r>
            <a:r>
              <a:rPr lang="en-US" sz="2800" dirty="0">
                <a:solidFill>
                  <a:schemeClr val="accent1">
                    <a:lumMod val="75000"/>
                  </a:schemeClr>
                </a:solidFill>
              </a:rPr>
              <a:t> </a:t>
            </a:r>
            <a:r>
              <a:rPr lang="en-US" sz="2800" dirty="0" err="1">
                <a:solidFill>
                  <a:schemeClr val="accent1">
                    <a:lumMod val="75000"/>
                  </a:schemeClr>
                </a:solidFill>
              </a:rPr>
              <a:t>laboral</a:t>
            </a:r>
            <a:r>
              <a:rPr lang="en-US" sz="2800" dirty="0">
                <a:solidFill>
                  <a:schemeClr val="accent1">
                    <a:lumMod val="75000"/>
                  </a:schemeClr>
                </a:solidFill>
              </a:rPr>
              <a:t>;  </a:t>
            </a:r>
          </a:p>
          <a:p>
            <a:r>
              <a:rPr lang="en-US" sz="2800" dirty="0" err="1">
                <a:solidFill>
                  <a:schemeClr val="accent1">
                    <a:lumMod val="75000"/>
                  </a:schemeClr>
                </a:solidFill>
              </a:rPr>
              <a:t>Cuidados</a:t>
            </a:r>
            <a:r>
              <a:rPr lang="en-US" sz="2800" dirty="0">
                <a:solidFill>
                  <a:schemeClr val="accent1">
                    <a:lumMod val="75000"/>
                  </a:schemeClr>
                </a:solidFill>
              </a:rPr>
              <a:t> </a:t>
            </a:r>
            <a:r>
              <a:rPr lang="en-US" sz="2800" dirty="0" err="1">
                <a:solidFill>
                  <a:schemeClr val="accent1">
                    <a:lumMod val="75000"/>
                  </a:schemeClr>
                </a:solidFill>
              </a:rPr>
              <a:t>na</a:t>
            </a:r>
            <a:r>
              <a:rPr lang="en-US" sz="2800" dirty="0">
                <a:solidFill>
                  <a:schemeClr val="accent1">
                    <a:lumMod val="75000"/>
                  </a:schemeClr>
                </a:solidFill>
              </a:rPr>
              <a:t> </a:t>
            </a:r>
            <a:r>
              <a:rPr lang="en-US" sz="2800" dirty="0" err="1">
                <a:solidFill>
                  <a:schemeClr val="accent1">
                    <a:lumMod val="75000"/>
                  </a:schemeClr>
                </a:solidFill>
              </a:rPr>
              <a:t>paramentação</a:t>
            </a:r>
            <a:r>
              <a:rPr lang="en-US" sz="2800" dirty="0">
                <a:solidFill>
                  <a:schemeClr val="accent1">
                    <a:lumMod val="75000"/>
                  </a:schemeClr>
                </a:solidFill>
              </a:rPr>
              <a:t> e </a:t>
            </a:r>
            <a:r>
              <a:rPr lang="en-US" sz="2800" dirty="0" err="1">
                <a:solidFill>
                  <a:schemeClr val="accent1">
                    <a:lumMod val="75000"/>
                  </a:schemeClr>
                </a:solidFill>
              </a:rPr>
              <a:t>desparamentação</a:t>
            </a:r>
            <a:r>
              <a:rPr lang="en-US" sz="2800" dirty="0">
                <a:solidFill>
                  <a:schemeClr val="accent1">
                    <a:lumMod val="75000"/>
                  </a:schemeClr>
                </a:solidFill>
              </a:rPr>
              <a:t>.</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19FA4BAF-2C80-4720-AEA9-5B710AA92BA9}"/>
              </a:ext>
            </a:extLst>
          </p:cNvPr>
          <p:cNvSpPr>
            <a:spLocks noGrp="1"/>
          </p:cNvSpPr>
          <p:nvPr>
            <p:ph type="ftr" sz="quarter" idx="14"/>
          </p:nvPr>
        </p:nvSpPr>
        <p:spPr>
          <a:xfrm>
            <a:off x="365124" y="201613"/>
            <a:ext cx="4111341" cy="365125"/>
          </a:xfrm>
        </p:spPr>
        <p:txBody>
          <a:bodyPr/>
          <a:lstStyle/>
          <a:p>
            <a:pPr>
              <a:defRPr/>
            </a:pPr>
            <a:r>
              <a:rPr lang="pt-BR"/>
              <a:t>Manual de Biossegurança: </a:t>
            </a:r>
            <a:r>
              <a:rPr lang="pt-BR" dirty="0"/>
              <a:t>enfrentamento da COVID-19</a:t>
            </a:r>
            <a:endParaRPr lang="en-US" dirty="0"/>
          </a:p>
        </p:txBody>
      </p:sp>
      <p:sp>
        <p:nvSpPr>
          <p:cNvPr id="4" name="Slide Number Placeholder 3">
            <a:extLst>
              <a:ext uri="{FF2B5EF4-FFF2-40B4-BE49-F238E27FC236}">
                <a16:creationId xmlns:a16="http://schemas.microsoft.com/office/drawing/2014/main" id="{A71645B3-6CAF-4EB5-A944-F11792438E8E}"/>
              </a:ext>
            </a:extLst>
          </p:cNvPr>
          <p:cNvSpPr>
            <a:spLocks noGrp="1"/>
          </p:cNvSpPr>
          <p:nvPr>
            <p:ph type="sldNum" sz="quarter" idx="15"/>
          </p:nvPr>
        </p:nvSpPr>
        <p:spPr/>
        <p:txBody>
          <a:bodyPr/>
          <a:lstStyle/>
          <a:p>
            <a:pPr>
              <a:defRPr/>
            </a:pPr>
            <a:fld id="{BF6537C9-55FA-4DE9-B28E-E0C8C934271B}" type="slidenum">
              <a:rPr lang="en-US" altLang="pt-BR"/>
              <a:pPr>
                <a:defRPr/>
              </a:pPr>
              <a:t>13</a:t>
            </a:fld>
            <a:endParaRPr lang="en-US" altLang="pt-BR" dirty="0"/>
          </a:p>
        </p:txBody>
      </p:sp>
      <p:pic>
        <p:nvPicPr>
          <p:cNvPr id="6" name="Imagem 5">
            <a:extLst>
              <a:ext uri="{FF2B5EF4-FFF2-40B4-BE49-F238E27FC236}">
                <a16:creationId xmlns:a16="http://schemas.microsoft.com/office/drawing/2014/main" id="{0254524C-7CEB-4044-BE9B-A11A446D2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4832"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95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Conteúdo 1">
            <a:extLst>
              <a:ext uri="{FF2B5EF4-FFF2-40B4-BE49-F238E27FC236}">
                <a16:creationId xmlns:a16="http://schemas.microsoft.com/office/drawing/2014/main" id="{9292D7B7-BCAF-46F3-8C87-A2C0ED07AA33}"/>
              </a:ext>
            </a:extLst>
          </p:cNvPr>
          <p:cNvSpPr>
            <a:spLocks noGrp="1"/>
          </p:cNvSpPr>
          <p:nvPr>
            <p:ph sz="quarter" idx="13"/>
          </p:nvPr>
        </p:nvSpPr>
        <p:spPr>
          <a:xfrm>
            <a:off x="365125" y="766763"/>
            <a:ext cx="5337175" cy="5527675"/>
          </a:xfrm>
        </p:spPr>
        <p:txBody>
          <a:bodyPr/>
          <a:lstStyle/>
          <a:p>
            <a:pPr marL="0" indent="0" eaLnBrk="1" hangingPunct="1">
              <a:buFont typeface="Arial" panose="020B0604020202020204" pitchFamily="34" charset="0"/>
              <a:buNone/>
            </a:pPr>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375F258B-81EB-4A42-B853-5C7B40F213C1}"/>
              </a:ext>
            </a:extLst>
          </p:cNvPr>
          <p:cNvSpPr>
            <a:spLocks noGrp="1"/>
          </p:cNvSpPr>
          <p:nvPr>
            <p:ph type="ftr" sz="quarter" idx="14"/>
          </p:nvPr>
        </p:nvSpPr>
        <p:spPr/>
        <p:txBody>
          <a:bodyPr/>
          <a:lstStyle/>
          <a:p>
            <a:pPr>
              <a:defRPr/>
            </a:pPr>
            <a:r>
              <a:rPr lang="pt-BR"/>
              <a:t>Manual de Biossegurança: </a:t>
            </a:r>
            <a:r>
              <a:rPr lang="pt-BR" dirty="0"/>
              <a:t>enfrentamento da COVID-19</a:t>
            </a:r>
            <a:endParaRPr lang="en-US" dirty="0"/>
          </a:p>
        </p:txBody>
      </p:sp>
      <p:sp>
        <p:nvSpPr>
          <p:cNvPr id="21508" name="Espaço Reservado para Número de Slide 3">
            <a:extLst>
              <a:ext uri="{FF2B5EF4-FFF2-40B4-BE49-F238E27FC236}">
                <a16:creationId xmlns:a16="http://schemas.microsoft.com/office/drawing/2014/main" id="{9CB1D0ED-E8D6-4D76-86E4-576D92D189F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3B4ABA-E5E2-40FD-8F20-C08065835EDB}" type="slidenum">
              <a:rPr lang="en-US" altLang="pt-BR">
                <a:solidFill>
                  <a:schemeClr val="bg1"/>
                </a:solidFill>
                <a:latin typeface="Corbel" panose="020B0503020204020204" pitchFamily="34" charset="0"/>
              </a:rPr>
              <a:pPr/>
              <a:t>14</a:t>
            </a:fld>
            <a:endParaRPr lang="en-US" altLang="pt-BR" dirty="0">
              <a:solidFill>
                <a:schemeClr val="bg1"/>
              </a:solidFill>
              <a:latin typeface="Corbel" panose="020B0503020204020204" pitchFamily="34" charset="0"/>
            </a:endParaRPr>
          </a:p>
        </p:txBody>
      </p:sp>
      <p:pic>
        <p:nvPicPr>
          <p:cNvPr id="21509" name="Imagem 123">
            <a:extLst>
              <a:ext uri="{FF2B5EF4-FFF2-40B4-BE49-F238E27FC236}">
                <a16:creationId xmlns:a16="http://schemas.microsoft.com/office/drawing/2014/main" id="{3435FC21-7671-44C1-A881-A109102BA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F1663D11-041F-47E9-8739-92D248448CE0}"/>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latin typeface="Corbel" panose="020B0503020204020204" pitchFamily="34" charset="0"/>
            </a:endParaRPr>
          </a:p>
        </p:txBody>
      </p:sp>
      <p:sp>
        <p:nvSpPr>
          <p:cNvPr id="7" name="CaixaDeTexto 6">
            <a:extLst>
              <a:ext uri="{FF2B5EF4-FFF2-40B4-BE49-F238E27FC236}">
                <a16:creationId xmlns:a16="http://schemas.microsoft.com/office/drawing/2014/main" id="{066DBAE8-6779-41BE-942F-6E2B1DECBACD}"/>
              </a:ext>
            </a:extLst>
          </p:cNvPr>
          <p:cNvSpPr txBox="1"/>
          <p:nvPr/>
        </p:nvSpPr>
        <p:spPr>
          <a:xfrm>
            <a:off x="374650" y="2638425"/>
            <a:ext cx="8437563" cy="830263"/>
          </a:xfrm>
          <a:prstGeom prst="rect">
            <a:avLst/>
          </a:prstGeom>
          <a:noFill/>
        </p:spPr>
        <p:txBody>
          <a:bodyPr>
            <a:spAutoFit/>
          </a:bodyPr>
          <a:lstStyle/>
          <a:p>
            <a:pPr algn="ctr" eaLnBrk="1" fontAlgn="auto" hangingPunct="1">
              <a:spcBef>
                <a:spcPts val="0"/>
              </a:spcBef>
              <a:spcAft>
                <a:spcPts val="0"/>
              </a:spcAft>
              <a:defRPr/>
            </a:pPr>
            <a:r>
              <a:rPr lang="pt-BR" sz="4800" dirty="0">
                <a:solidFill>
                  <a:schemeClr val="bg1"/>
                </a:solidFill>
                <a:effectLst>
                  <a:outerShdw blurRad="38100" dist="38100" dir="2700000" algn="tl">
                    <a:srgbClr val="000000">
                      <a:alpha val="43137"/>
                    </a:srgbClr>
                  </a:outerShdw>
                </a:effectLst>
                <a:latin typeface="Corbel" panose="020B0503020204020204" pitchFamily="34" charset="0"/>
                <a:cs typeface="+mn-cs"/>
              </a:rPr>
              <a:t>HIGIENIZAÇÃO DAS MÃOS</a:t>
            </a:r>
            <a:endParaRPr lang="pt-BR" sz="4800" dirty="0">
              <a:solidFill>
                <a:srgbClr val="00B0F0"/>
              </a:solidFill>
              <a:effectLst>
                <a:outerShdw blurRad="38100" dist="38100" dir="2700000" algn="tl">
                  <a:srgbClr val="000000">
                    <a:alpha val="43137"/>
                  </a:srgbClr>
                </a:outerShdw>
              </a:effectLst>
              <a:latin typeface="Corbel" panose="020B0503020204020204" pitchFamily="34"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761FC28-6EE1-4444-B157-526217A26797}"/>
              </a:ext>
            </a:extLst>
          </p:cNvPr>
          <p:cNvSpPr>
            <a:spLocks noGrp="1"/>
          </p:cNvSpPr>
          <p:nvPr>
            <p:ph sz="quarter" idx="13"/>
          </p:nvPr>
        </p:nvSpPr>
        <p:spPr>
          <a:xfrm>
            <a:off x="351057" y="659765"/>
            <a:ext cx="8259763" cy="5527675"/>
          </a:xfrm>
        </p:spPr>
        <p:txBody>
          <a:bodyPr/>
          <a:lstStyle/>
          <a:p>
            <a:pPr marL="0" indent="0" algn="just">
              <a:buFont typeface="Arial" panose="020B0604020202020204" pitchFamily="34" charset="0"/>
              <a:buNone/>
              <a:defRPr/>
            </a:pPr>
            <a:endParaRPr lang="pt-BR" sz="2800" b="0" dirty="0">
              <a:solidFill>
                <a:schemeClr val="accent1">
                  <a:lumMod val="75000"/>
                </a:schemeClr>
              </a:solidFill>
            </a:endParaRPr>
          </a:p>
          <a:p>
            <a:pPr marL="0" indent="0" algn="just">
              <a:buFont typeface="Arial" panose="020B0604020202020204" pitchFamily="34" charset="0"/>
              <a:buNone/>
              <a:defRPr/>
            </a:pPr>
            <a:r>
              <a:rPr lang="pt-BR" sz="2800" b="0" dirty="0">
                <a:solidFill>
                  <a:schemeClr val="accent1">
                    <a:lumMod val="75000"/>
                  </a:schemeClr>
                </a:solidFill>
              </a:rPr>
              <a:t>A higienização das mãos é uma das estratégias mais efetivas para reduzir o risco de transmissão e de contaminação pelo novo coronavírus. É importante garantir que todos os FUNCIONÁRIOS, DOCENTES, DISCENTES E COMUNIDADE estejam procedendo com a lavagem cuidadosa e frequente das mãos. Lembre-se que as mãos devem ser lavadas com frequência e, principalmente, depois de:  </a:t>
            </a:r>
          </a:p>
          <a:p>
            <a:pPr algn="just">
              <a:defRPr/>
            </a:pPr>
            <a:r>
              <a:rPr lang="pt-BR" sz="2800" b="0" dirty="0">
                <a:solidFill>
                  <a:schemeClr val="accent1">
                    <a:lumMod val="75000"/>
                  </a:schemeClr>
                </a:solidFill>
              </a:rPr>
              <a:t> tossir, espirrar, coçar ou assoar o nariz; </a:t>
            </a:r>
          </a:p>
          <a:p>
            <a:pPr algn="just">
              <a:defRPr/>
            </a:pPr>
            <a:r>
              <a:rPr lang="pt-BR" sz="2800" b="0" dirty="0">
                <a:solidFill>
                  <a:schemeClr val="accent1">
                    <a:lumMod val="75000"/>
                  </a:schemeClr>
                </a:solidFill>
              </a:rPr>
              <a:t> coçar os olhos ou tocar na boca; </a:t>
            </a:r>
          </a:p>
          <a:p>
            <a:pPr marL="0" indent="0" algn="just">
              <a:buFont typeface="Arial" panose="020B0604020202020204" pitchFamily="34" charset="0"/>
              <a:buNone/>
              <a:defRPr/>
            </a:pPr>
            <a:endParaRPr lang="pt-BR"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3CA51E42-4ABE-41AB-BF3C-F95054B1C059}"/>
              </a:ext>
            </a:extLst>
          </p:cNvPr>
          <p:cNvSpPr>
            <a:spLocks noGrp="1"/>
          </p:cNvSpPr>
          <p:nvPr>
            <p:ph type="ftr" sz="quarter" idx="14"/>
          </p:nvPr>
        </p:nvSpPr>
        <p:spPr>
          <a:xfrm>
            <a:off x="365124" y="201613"/>
            <a:ext cx="3838385" cy="365125"/>
          </a:xfrm>
        </p:spPr>
        <p:txBody>
          <a:bodyPr/>
          <a:lstStyle/>
          <a:p>
            <a:pPr>
              <a:defRPr/>
            </a:pPr>
            <a:r>
              <a:rPr lang="pt-BR"/>
              <a:t>Manual de Biossegurança: </a:t>
            </a:r>
            <a:r>
              <a:rPr lang="pt-BR" dirty="0"/>
              <a:t>enfrentamento da COVID-19</a:t>
            </a:r>
            <a:endParaRPr lang="en-US" dirty="0"/>
          </a:p>
        </p:txBody>
      </p:sp>
      <p:sp>
        <p:nvSpPr>
          <p:cNvPr id="22532" name="Espaço Reservado para Número de Slide 3">
            <a:extLst>
              <a:ext uri="{FF2B5EF4-FFF2-40B4-BE49-F238E27FC236}">
                <a16:creationId xmlns:a16="http://schemas.microsoft.com/office/drawing/2014/main" id="{B4A8548E-4D0B-4ED7-B792-564BDECE2E9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D22F96-0B62-4EB0-BC69-3BA4719F8EE7}" type="slidenum">
              <a:rPr lang="en-US" altLang="pt-BR">
                <a:solidFill>
                  <a:schemeClr val="bg1"/>
                </a:solidFill>
                <a:latin typeface="Corbel" panose="020B0503020204020204" pitchFamily="34" charset="0"/>
              </a:rPr>
              <a:pPr/>
              <a:t>15</a:t>
            </a:fld>
            <a:endParaRPr lang="en-US" altLang="pt-BR" dirty="0">
              <a:solidFill>
                <a:schemeClr val="bg1"/>
              </a:solidFill>
              <a:latin typeface="Corbel" panose="020B0503020204020204" pitchFamily="34" charset="0"/>
            </a:endParaRPr>
          </a:p>
        </p:txBody>
      </p:sp>
      <p:pic>
        <p:nvPicPr>
          <p:cNvPr id="22534" name="Imagem 5">
            <a:extLst>
              <a:ext uri="{FF2B5EF4-FFF2-40B4-BE49-F238E27FC236}">
                <a16:creationId xmlns:a16="http://schemas.microsoft.com/office/drawing/2014/main" id="{BBF25666-E8F8-4530-995A-2A8C840F0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36CB437D-AB5F-4AAE-9075-49CEE7B9F527}"/>
              </a:ext>
            </a:extLst>
          </p:cNvPr>
          <p:cNvSpPr>
            <a:spLocks noGrp="1"/>
          </p:cNvSpPr>
          <p:nvPr>
            <p:ph sz="quarter" idx="13"/>
          </p:nvPr>
        </p:nvSpPr>
        <p:spPr>
          <a:xfrm>
            <a:off x="365125" y="639005"/>
            <a:ext cx="7839075" cy="5527675"/>
          </a:xfrm>
        </p:spPr>
        <p:txBody>
          <a:bodyPr/>
          <a:lstStyle/>
          <a:p>
            <a:pPr algn="just">
              <a:defRPr/>
            </a:pPr>
            <a:endParaRPr lang="pt-BR" sz="2800" b="0" dirty="0">
              <a:solidFill>
                <a:schemeClr val="accent1">
                  <a:lumMod val="75000"/>
                </a:schemeClr>
              </a:solidFill>
            </a:endParaRPr>
          </a:p>
          <a:p>
            <a:pPr algn="just">
              <a:defRPr/>
            </a:pPr>
            <a:r>
              <a:rPr lang="pt-BR" sz="2800" b="0" dirty="0">
                <a:solidFill>
                  <a:schemeClr val="accent1">
                    <a:lumMod val="75000"/>
                  </a:schemeClr>
                </a:solidFill>
              </a:rPr>
              <a:t>manusear celular, dinheiro, lixo, chaves, maçanetas, entre outros objetos; </a:t>
            </a:r>
          </a:p>
          <a:p>
            <a:pPr algn="just">
              <a:defRPr/>
            </a:pPr>
            <a:r>
              <a:rPr lang="pt-BR" sz="2800" b="0" dirty="0">
                <a:solidFill>
                  <a:schemeClr val="accent1">
                    <a:lumMod val="75000"/>
                  </a:schemeClr>
                </a:solidFill>
              </a:rPr>
              <a:t> ir ao sanitário; </a:t>
            </a:r>
          </a:p>
          <a:p>
            <a:pPr algn="just">
              <a:defRPr/>
            </a:pPr>
            <a:r>
              <a:rPr lang="pt-BR" sz="2800" b="0" dirty="0">
                <a:solidFill>
                  <a:schemeClr val="accent1">
                    <a:lumMod val="75000"/>
                  </a:schemeClr>
                </a:solidFill>
              </a:rPr>
              <a:t> retornar dos intervalos. </a:t>
            </a:r>
          </a:p>
          <a:p>
            <a:pPr algn="just">
              <a:defRPr/>
            </a:pPr>
            <a:endParaRPr lang="pt-BR" sz="2800" b="0" dirty="0">
              <a:solidFill>
                <a:schemeClr val="accent1">
                  <a:lumMod val="75000"/>
                </a:schemeClr>
              </a:solidFill>
            </a:endParaRPr>
          </a:p>
          <a:p>
            <a:pPr>
              <a:defRPr/>
            </a:pPr>
            <a:endParaRPr lang="pt-BR"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838F65AB-7306-406B-A37B-266AADC3AE72}"/>
              </a:ext>
            </a:extLst>
          </p:cNvPr>
          <p:cNvSpPr>
            <a:spLocks noGrp="1"/>
          </p:cNvSpPr>
          <p:nvPr>
            <p:ph type="ftr" sz="quarter" idx="14"/>
          </p:nvPr>
        </p:nvSpPr>
        <p:spPr>
          <a:xfrm>
            <a:off x="365124" y="201613"/>
            <a:ext cx="3852033" cy="365125"/>
          </a:xfrm>
        </p:spPr>
        <p:txBody>
          <a:bodyPr/>
          <a:lstStyle/>
          <a:p>
            <a:pPr>
              <a:defRPr/>
            </a:pPr>
            <a:r>
              <a:rPr lang="pt-BR"/>
              <a:t>Manual de Biossegurança: </a:t>
            </a:r>
            <a:r>
              <a:rPr lang="pt-BR" dirty="0"/>
              <a:t>enfrentamento da COVID-19</a:t>
            </a:r>
            <a:endParaRPr lang="en-US" dirty="0"/>
          </a:p>
        </p:txBody>
      </p:sp>
      <p:sp>
        <p:nvSpPr>
          <p:cNvPr id="23556" name="Espaço Reservado para Número de Slide 3">
            <a:extLst>
              <a:ext uri="{FF2B5EF4-FFF2-40B4-BE49-F238E27FC236}">
                <a16:creationId xmlns:a16="http://schemas.microsoft.com/office/drawing/2014/main" id="{C9D9C50C-D823-4FDE-A999-0AA6E281456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7C7894-EABC-45AD-B71D-21E983896D59}" type="slidenum">
              <a:rPr lang="en-US" altLang="pt-BR">
                <a:solidFill>
                  <a:schemeClr val="bg1"/>
                </a:solidFill>
                <a:latin typeface="Corbel" panose="020B0503020204020204" pitchFamily="34" charset="0"/>
              </a:rPr>
              <a:pPr/>
              <a:t>16</a:t>
            </a:fld>
            <a:endParaRPr lang="en-US" altLang="pt-BR" dirty="0">
              <a:solidFill>
                <a:schemeClr val="bg1"/>
              </a:solidFill>
              <a:latin typeface="Corbel" panose="020B0503020204020204" pitchFamily="34" charset="0"/>
            </a:endParaRPr>
          </a:p>
        </p:txBody>
      </p:sp>
      <p:pic>
        <p:nvPicPr>
          <p:cNvPr id="23558" name="Imagem 5">
            <a:extLst>
              <a:ext uri="{FF2B5EF4-FFF2-40B4-BE49-F238E27FC236}">
                <a16:creationId xmlns:a16="http://schemas.microsoft.com/office/drawing/2014/main" id="{76DEB321-0D9D-4424-9FC3-CB4B72F237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Conteúdo 1">
            <a:extLst>
              <a:ext uri="{FF2B5EF4-FFF2-40B4-BE49-F238E27FC236}">
                <a16:creationId xmlns:a16="http://schemas.microsoft.com/office/drawing/2014/main" id="{A90C351C-CEC9-49C7-8C78-42FD6A5C26ED}"/>
              </a:ext>
            </a:extLst>
          </p:cNvPr>
          <p:cNvSpPr txBox="1">
            <a:spLocks/>
          </p:cNvSpPr>
          <p:nvPr/>
        </p:nvSpPr>
        <p:spPr bwMode="auto">
          <a:xfrm>
            <a:off x="365124" y="3246438"/>
            <a:ext cx="8069263"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100" b="1" kern="1200">
                <a:solidFill>
                  <a:schemeClr val="tx1"/>
                </a:solidFill>
                <a:latin typeface="Corbel"/>
                <a:ea typeface="Corbel" pitchFamily="34" charset="0"/>
                <a:cs typeface="Corbel"/>
              </a:defRPr>
            </a:lvl1pPr>
            <a:lvl2pPr marL="457200" algn="l" defTabSz="457200" rtl="0" eaLnBrk="0" fontAlgn="base" hangingPunct="0">
              <a:spcBef>
                <a:spcPct val="20000"/>
              </a:spcBef>
              <a:spcAft>
                <a:spcPct val="0"/>
              </a:spcAft>
              <a:buFont typeface="Arial" panose="020B0604020202020204" pitchFamily="34" charset="0"/>
              <a:buChar char="–"/>
              <a:defRPr sz="1900" b="1" kern="1200">
                <a:solidFill>
                  <a:schemeClr val="tx1"/>
                </a:solidFill>
                <a:latin typeface="Corbel"/>
                <a:ea typeface="Corbel" pitchFamily="34" charset="0"/>
                <a:cs typeface="Corbel"/>
              </a:defRPr>
            </a:lvl2pPr>
            <a:lvl3pPr marL="9144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Corbel"/>
                <a:ea typeface="Corbel" pitchFamily="34" charset="0"/>
                <a:cs typeface="Corbe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orbel"/>
                <a:ea typeface="Corbel" pitchFamily="34" charset="0"/>
                <a:cs typeface="Corbel"/>
              </a:defRPr>
            </a:lvl4pPr>
            <a:lvl5pPr marL="18288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Corbel"/>
                <a:ea typeface="Corbel" pitchFamily="34"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pt-BR" altLang="pt-BR" sz="2800" b="0" dirty="0">
                <a:solidFill>
                  <a:schemeClr val="accent1">
                    <a:lumMod val="75000"/>
                  </a:schemeClr>
                </a:solidFill>
                <a:latin typeface="Corbel" panose="020B0503020204020204" pitchFamily="34" charset="0"/>
                <a:cs typeface="Corbel" panose="020B0503020204020204" pitchFamily="34" charset="0"/>
              </a:rPr>
              <a:t>A secagem das mãos deve ser feita por meio de papel não reciclado ou outros métodos higiênicos, não sendo permitido o uso de toalhas de tecido.</a:t>
            </a:r>
          </a:p>
          <a:p>
            <a:pPr algn="just"/>
            <a:r>
              <a:rPr lang="pt-BR" altLang="pt-BR" sz="2800" b="0" dirty="0">
                <a:solidFill>
                  <a:schemeClr val="accent1">
                    <a:lumMod val="75000"/>
                  </a:schemeClr>
                </a:solidFill>
                <a:latin typeface="Corbel" panose="020B0503020204020204" pitchFamily="34" charset="0"/>
                <a:cs typeface="Corbel" panose="020B0503020204020204" pitchFamily="34" charset="0"/>
              </a:rPr>
              <a:t> Realizar o descarte de forma correta, em coletor específico.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BA59D43E-AADD-4092-A642-DC3948A1EB19}"/>
              </a:ext>
            </a:extLst>
          </p:cNvPr>
          <p:cNvSpPr>
            <a:spLocks noGrp="1"/>
          </p:cNvSpPr>
          <p:nvPr>
            <p:ph type="body" sz="quarter" idx="10"/>
          </p:nvPr>
        </p:nvSpPr>
        <p:spPr/>
        <p:txBody>
          <a:bodyPr/>
          <a:lstStyle/>
          <a:p>
            <a:endParaRPr lang="pt-BR"/>
          </a:p>
        </p:txBody>
      </p:sp>
      <p:grpSp>
        <p:nvGrpSpPr>
          <p:cNvPr id="3" name="Agrupar 2">
            <a:extLst>
              <a:ext uri="{FF2B5EF4-FFF2-40B4-BE49-F238E27FC236}">
                <a16:creationId xmlns:a16="http://schemas.microsoft.com/office/drawing/2014/main" id="{42CDF556-8587-43DC-AD3E-901A58512D0B}"/>
              </a:ext>
            </a:extLst>
          </p:cNvPr>
          <p:cNvGrpSpPr/>
          <p:nvPr/>
        </p:nvGrpSpPr>
        <p:grpSpPr>
          <a:xfrm>
            <a:off x="767443" y="756577"/>
            <a:ext cx="7609114" cy="4715691"/>
            <a:chOff x="3621523" y="514348"/>
            <a:chExt cx="7389377" cy="5829302"/>
          </a:xfrm>
        </p:grpSpPr>
        <p:pic>
          <p:nvPicPr>
            <p:cNvPr id="4" name="Imagem 3">
              <a:extLst>
                <a:ext uri="{FF2B5EF4-FFF2-40B4-BE49-F238E27FC236}">
                  <a16:creationId xmlns:a16="http://schemas.microsoft.com/office/drawing/2014/main" id="{F8661204-DBE4-48A9-8AFA-535EC640A7F6}"/>
                </a:ext>
              </a:extLst>
            </p:cNvPr>
            <p:cNvPicPr>
              <a:picLocks noChangeAspect="1"/>
            </p:cNvPicPr>
            <p:nvPr/>
          </p:nvPicPr>
          <p:blipFill>
            <a:blip r:embed="rId2"/>
            <a:stretch>
              <a:fillRect/>
            </a:stretch>
          </p:blipFill>
          <p:spPr>
            <a:xfrm rot="16200000">
              <a:off x="5638800" y="971550"/>
              <a:ext cx="5829300" cy="4914900"/>
            </a:xfrm>
            <a:prstGeom prst="rect">
              <a:avLst/>
            </a:prstGeom>
          </p:spPr>
        </p:pic>
        <p:pic>
          <p:nvPicPr>
            <p:cNvPr id="5" name="Imagem 4">
              <a:extLst>
                <a:ext uri="{FF2B5EF4-FFF2-40B4-BE49-F238E27FC236}">
                  <a16:creationId xmlns:a16="http://schemas.microsoft.com/office/drawing/2014/main" id="{D47121B9-D022-4B8A-8A0D-79CF4E26DD33}"/>
                </a:ext>
              </a:extLst>
            </p:cNvPr>
            <p:cNvPicPr>
              <a:picLocks noChangeAspect="1"/>
            </p:cNvPicPr>
            <p:nvPr/>
          </p:nvPicPr>
          <p:blipFill>
            <a:blip r:embed="rId3"/>
            <a:stretch>
              <a:fillRect/>
            </a:stretch>
          </p:blipFill>
          <p:spPr>
            <a:xfrm rot="16200000">
              <a:off x="1944112" y="2191759"/>
              <a:ext cx="5829302" cy="2474479"/>
            </a:xfrm>
            <a:prstGeom prst="rect">
              <a:avLst/>
            </a:prstGeom>
          </p:spPr>
        </p:pic>
        <p:pic>
          <p:nvPicPr>
            <p:cNvPr id="6" name="Imagem 5">
              <a:extLst>
                <a:ext uri="{FF2B5EF4-FFF2-40B4-BE49-F238E27FC236}">
                  <a16:creationId xmlns:a16="http://schemas.microsoft.com/office/drawing/2014/main" id="{C4345CE0-E3F6-44A6-B8AB-1F4A4CBC598B}"/>
                </a:ext>
              </a:extLst>
            </p:cNvPr>
            <p:cNvPicPr>
              <a:picLocks noChangeAspect="1"/>
            </p:cNvPicPr>
            <p:nvPr/>
          </p:nvPicPr>
          <p:blipFill>
            <a:blip r:embed="rId4"/>
            <a:stretch>
              <a:fillRect/>
            </a:stretch>
          </p:blipFill>
          <p:spPr>
            <a:xfrm rot="16200000">
              <a:off x="6462299" y="4969949"/>
              <a:ext cx="561828" cy="2185573"/>
            </a:xfrm>
            <a:prstGeom prst="rect">
              <a:avLst/>
            </a:prstGeom>
          </p:spPr>
        </p:pic>
        <p:pic>
          <p:nvPicPr>
            <p:cNvPr id="7" name="Imagem 6">
              <a:extLst>
                <a:ext uri="{FF2B5EF4-FFF2-40B4-BE49-F238E27FC236}">
                  <a16:creationId xmlns:a16="http://schemas.microsoft.com/office/drawing/2014/main" id="{9146B825-88C2-4C89-98B3-17529AAD24D2}"/>
                </a:ext>
              </a:extLst>
            </p:cNvPr>
            <p:cNvPicPr>
              <a:picLocks noChangeAspect="1"/>
            </p:cNvPicPr>
            <p:nvPr/>
          </p:nvPicPr>
          <p:blipFill>
            <a:blip r:embed="rId5"/>
            <a:stretch>
              <a:fillRect/>
            </a:stretch>
          </p:blipFill>
          <p:spPr>
            <a:xfrm rot="16200000">
              <a:off x="9695860" y="5059274"/>
              <a:ext cx="425549" cy="1870642"/>
            </a:xfrm>
            <a:prstGeom prst="rect">
              <a:avLst/>
            </a:prstGeom>
          </p:spPr>
        </p:pic>
      </p:grpSp>
      <p:sp>
        <p:nvSpPr>
          <p:cNvPr id="8" name="CaixaDeTexto 7">
            <a:extLst>
              <a:ext uri="{FF2B5EF4-FFF2-40B4-BE49-F238E27FC236}">
                <a16:creationId xmlns:a16="http://schemas.microsoft.com/office/drawing/2014/main" id="{2DFA99CF-5626-4551-B6DF-9E9B38606782}"/>
              </a:ext>
            </a:extLst>
          </p:cNvPr>
          <p:cNvSpPr txBox="1"/>
          <p:nvPr/>
        </p:nvSpPr>
        <p:spPr>
          <a:xfrm>
            <a:off x="767443" y="110246"/>
            <a:ext cx="7694023" cy="646331"/>
          </a:xfrm>
          <a:prstGeom prst="rect">
            <a:avLst/>
          </a:prstGeom>
          <a:noFill/>
        </p:spPr>
        <p:txBody>
          <a:bodyPr wrap="square" rtlCol="0">
            <a:spAutoFit/>
          </a:bodyPr>
          <a:lstStyle/>
          <a:p>
            <a:pPr algn="ctr"/>
            <a:r>
              <a:rPr lang="pt-BR" b="1" dirty="0">
                <a:solidFill>
                  <a:schemeClr val="accent2"/>
                </a:solidFill>
              </a:rPr>
              <a:t>RECOMENDAÇÕES DE HIGIENIZAÇÃO DAS MÃOS EM CLÍNICAS DE ATENDIMENTO AO PACIENTE</a:t>
            </a:r>
          </a:p>
        </p:txBody>
      </p:sp>
    </p:spTree>
    <p:extLst>
      <p:ext uri="{BB962C8B-B14F-4D97-AF65-F5344CB8AC3E}">
        <p14:creationId xmlns:p14="http://schemas.microsoft.com/office/powerpoint/2010/main" val="81982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1">
            <a:extLst>
              <a:ext uri="{FF2B5EF4-FFF2-40B4-BE49-F238E27FC236}">
                <a16:creationId xmlns:a16="http://schemas.microsoft.com/office/drawing/2014/main" id="{BF498D7B-AAFB-4478-AAE5-2F2110DE404F}"/>
              </a:ext>
            </a:extLst>
          </p:cNvPr>
          <p:cNvSpPr>
            <a:spLocks noGrp="1"/>
          </p:cNvSpPr>
          <p:nvPr>
            <p:ph sz="quarter" idx="13"/>
          </p:nvPr>
        </p:nvSpPr>
        <p:spPr>
          <a:xfrm>
            <a:off x="365125" y="566737"/>
            <a:ext cx="7091212" cy="968795"/>
          </a:xfrm>
        </p:spPr>
        <p:txBody>
          <a:bodyPr/>
          <a:lstStyle/>
          <a:p>
            <a:pPr marL="0" indent="0">
              <a:buNone/>
            </a:pPr>
            <a:r>
              <a:rPr lang="pt-BR" altLang="pt-BR" dirty="0">
                <a:solidFill>
                  <a:schemeClr val="accent2">
                    <a:lumMod val="75000"/>
                  </a:schemeClr>
                </a:solidFill>
                <a:cs typeface="Corbel" panose="020B0503020204020204" pitchFamily="34" charset="0"/>
              </a:rPr>
              <a:t>PASSO A PASSO LAVAGEM DAS MÃOS</a:t>
            </a:r>
            <a:endParaRPr lang="pt-BR" dirty="0">
              <a:solidFill>
                <a:schemeClr val="accent2">
                  <a:lumMod val="75000"/>
                </a:schemeClr>
              </a:solidFill>
            </a:endParaRPr>
          </a:p>
        </p:txBody>
      </p:sp>
      <p:sp>
        <p:nvSpPr>
          <p:cNvPr id="3" name="Espaço Reservado para Rodapé 2">
            <a:extLst>
              <a:ext uri="{FF2B5EF4-FFF2-40B4-BE49-F238E27FC236}">
                <a16:creationId xmlns:a16="http://schemas.microsoft.com/office/drawing/2014/main" id="{62217988-D7EB-475B-8B69-FD22D0278D9E}"/>
              </a:ext>
            </a:extLst>
          </p:cNvPr>
          <p:cNvSpPr>
            <a:spLocks noGrp="1"/>
          </p:cNvSpPr>
          <p:nvPr>
            <p:ph type="ftr" sz="quarter" idx="14"/>
          </p:nvPr>
        </p:nvSpPr>
        <p:spPr>
          <a:xfrm>
            <a:off x="365124" y="201613"/>
            <a:ext cx="3961215" cy="365125"/>
          </a:xfrm>
        </p:spPr>
        <p:txBody>
          <a:bodyPr/>
          <a:lstStyle/>
          <a:p>
            <a:pPr>
              <a:defRPr/>
            </a:pPr>
            <a:r>
              <a:rPr lang="pt-BR"/>
              <a:t>Manual de Biossegurança: </a:t>
            </a:r>
            <a:r>
              <a:rPr lang="pt-BR" dirty="0"/>
              <a:t>enfrentamento da COVID-19</a:t>
            </a:r>
            <a:endParaRPr lang="en-US" dirty="0"/>
          </a:p>
        </p:txBody>
      </p:sp>
      <p:sp>
        <p:nvSpPr>
          <p:cNvPr id="25604" name="Espaço Reservado para Número de Slide 3">
            <a:extLst>
              <a:ext uri="{FF2B5EF4-FFF2-40B4-BE49-F238E27FC236}">
                <a16:creationId xmlns:a16="http://schemas.microsoft.com/office/drawing/2014/main" id="{B39FBF90-9D98-4A25-96BD-DCCC658C426F}"/>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7FFE57-2B65-4216-B9F8-8AF4A5FC2DB3}" type="slidenum">
              <a:rPr lang="en-US" altLang="pt-BR">
                <a:solidFill>
                  <a:schemeClr val="bg1"/>
                </a:solidFill>
                <a:latin typeface="Corbel" panose="020B0503020204020204" pitchFamily="34" charset="0"/>
              </a:rPr>
              <a:pPr/>
              <a:t>18</a:t>
            </a:fld>
            <a:endParaRPr lang="en-US" altLang="pt-BR" dirty="0">
              <a:solidFill>
                <a:schemeClr val="bg1"/>
              </a:solidFill>
              <a:latin typeface="Corbel" panose="020B0503020204020204" pitchFamily="34" charset="0"/>
            </a:endParaRPr>
          </a:p>
        </p:txBody>
      </p:sp>
      <p:pic>
        <p:nvPicPr>
          <p:cNvPr id="25605" name="Imagem 4">
            <a:extLst>
              <a:ext uri="{FF2B5EF4-FFF2-40B4-BE49-F238E27FC236}">
                <a16:creationId xmlns:a16="http://schemas.microsoft.com/office/drawing/2014/main" id="{72A6FB1D-0469-48AB-A7FB-16867906E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a:extLst>
              <a:ext uri="{FF2B5EF4-FFF2-40B4-BE49-F238E27FC236}">
                <a16:creationId xmlns:a16="http://schemas.microsoft.com/office/drawing/2014/main" id="{2C129910-DB23-4210-A354-411C554983A6}"/>
              </a:ext>
            </a:extLst>
          </p:cNvPr>
          <p:cNvPicPr>
            <a:picLocks noChangeAspect="1"/>
          </p:cNvPicPr>
          <p:nvPr/>
        </p:nvPicPr>
        <p:blipFill>
          <a:blip r:embed="rId3"/>
          <a:stretch>
            <a:fillRect/>
          </a:stretch>
        </p:blipFill>
        <p:spPr>
          <a:xfrm>
            <a:off x="1782377" y="1077968"/>
            <a:ext cx="4081719" cy="5779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32D"/>
        </a:solidFill>
        <a:effectLst/>
      </p:bgPr>
    </p:bg>
    <p:spTree>
      <p:nvGrpSpPr>
        <p:cNvPr id="1" name=""/>
        <p:cNvGrpSpPr/>
        <p:nvPr/>
      </p:nvGrpSpPr>
      <p:grpSpPr>
        <a:xfrm>
          <a:off x="0" y="0"/>
          <a:ext cx="0" cy="0"/>
          <a:chOff x="0" y="0"/>
          <a:chExt cx="0" cy="0"/>
        </a:xfrm>
      </p:grpSpPr>
      <p:sp>
        <p:nvSpPr>
          <p:cNvPr id="26626" name="Espaço Reservado para Conteúdo 1">
            <a:extLst>
              <a:ext uri="{FF2B5EF4-FFF2-40B4-BE49-F238E27FC236}">
                <a16:creationId xmlns:a16="http://schemas.microsoft.com/office/drawing/2014/main" id="{CA0835B5-B6D1-4DE0-B5EA-6AD96CF0FA97}"/>
              </a:ext>
            </a:extLst>
          </p:cNvPr>
          <p:cNvSpPr>
            <a:spLocks noGrp="1"/>
          </p:cNvSpPr>
          <p:nvPr>
            <p:ph sz="quarter" idx="13"/>
          </p:nvPr>
        </p:nvSpPr>
        <p:spPr>
          <a:xfrm>
            <a:off x="365125" y="766763"/>
            <a:ext cx="5337175" cy="5527675"/>
          </a:xfrm>
        </p:spPr>
        <p:txBody>
          <a:bodyPr/>
          <a:lstStyle/>
          <a:p>
            <a:pPr marL="0" indent="0" eaLnBrk="1" hangingPunct="1">
              <a:buFont typeface="Arial" panose="020B0604020202020204" pitchFamily="34" charset="0"/>
              <a:buNone/>
            </a:pPr>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4A429198-520F-4ECC-B862-ACAC015BF8F7}"/>
              </a:ext>
            </a:extLst>
          </p:cNvPr>
          <p:cNvSpPr>
            <a:spLocks noGrp="1"/>
          </p:cNvSpPr>
          <p:nvPr>
            <p:ph type="ftr" sz="quarter" idx="14"/>
          </p:nvPr>
        </p:nvSpPr>
        <p:spPr/>
        <p:txBody>
          <a:bodyPr/>
          <a:lstStyle/>
          <a:p>
            <a:pPr>
              <a:defRPr/>
            </a:pPr>
            <a:r>
              <a:rPr lang="pt-BR"/>
              <a:t>Manual de Biossegurança: </a:t>
            </a:r>
            <a:r>
              <a:rPr lang="pt-BR" dirty="0"/>
              <a:t>enfrentamento da COVID-19</a:t>
            </a:r>
            <a:endParaRPr lang="en-US" dirty="0"/>
          </a:p>
        </p:txBody>
      </p:sp>
      <p:sp>
        <p:nvSpPr>
          <p:cNvPr id="26628" name="Espaço Reservado para Número de Slide 3">
            <a:extLst>
              <a:ext uri="{FF2B5EF4-FFF2-40B4-BE49-F238E27FC236}">
                <a16:creationId xmlns:a16="http://schemas.microsoft.com/office/drawing/2014/main" id="{5CF0D6FE-19B6-44E6-956B-5B4024156FD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22ADB0-8DCD-4BFC-964D-51ABDCBBE2DF}" type="slidenum">
              <a:rPr lang="en-US" altLang="pt-BR">
                <a:solidFill>
                  <a:schemeClr val="bg1"/>
                </a:solidFill>
                <a:latin typeface="Corbel" panose="020B0503020204020204" pitchFamily="34" charset="0"/>
              </a:rPr>
              <a:pPr/>
              <a:t>19</a:t>
            </a:fld>
            <a:endParaRPr lang="en-US" altLang="pt-BR" dirty="0">
              <a:solidFill>
                <a:schemeClr val="bg1"/>
              </a:solidFill>
              <a:latin typeface="Corbel" panose="020B0503020204020204" pitchFamily="34" charset="0"/>
            </a:endParaRPr>
          </a:p>
        </p:txBody>
      </p:sp>
      <p:pic>
        <p:nvPicPr>
          <p:cNvPr id="26629" name="Imagem 123">
            <a:extLst>
              <a:ext uri="{FF2B5EF4-FFF2-40B4-BE49-F238E27FC236}">
                <a16:creationId xmlns:a16="http://schemas.microsoft.com/office/drawing/2014/main" id="{34B74A11-A99D-444E-8398-C624AE51E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4C87B689-F4E8-4842-B12F-84D244155CB0}"/>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latin typeface="Corbel" panose="020B0503020204020204" pitchFamily="34" charset="0"/>
            </a:endParaRPr>
          </a:p>
        </p:txBody>
      </p:sp>
      <p:sp>
        <p:nvSpPr>
          <p:cNvPr id="7" name="CaixaDeTexto 6">
            <a:extLst>
              <a:ext uri="{FF2B5EF4-FFF2-40B4-BE49-F238E27FC236}">
                <a16:creationId xmlns:a16="http://schemas.microsoft.com/office/drawing/2014/main" id="{73C4CC6F-9A7E-4188-A5B3-E933DE771D31}"/>
              </a:ext>
            </a:extLst>
          </p:cNvPr>
          <p:cNvSpPr txBox="1"/>
          <p:nvPr/>
        </p:nvSpPr>
        <p:spPr>
          <a:xfrm>
            <a:off x="374650" y="2638425"/>
            <a:ext cx="8437563" cy="1384995"/>
          </a:xfrm>
          <a:prstGeom prst="rect">
            <a:avLst/>
          </a:prstGeom>
          <a:noFill/>
        </p:spPr>
        <p:txBody>
          <a:bodyPr>
            <a:spAutoFit/>
          </a:bodyPr>
          <a:lstStyle/>
          <a:p>
            <a:pPr algn="ctr" eaLnBrk="1" fontAlgn="auto" hangingPunct="1">
              <a:spcBef>
                <a:spcPts val="0"/>
              </a:spcBef>
              <a:spcAft>
                <a:spcPts val="0"/>
              </a:spcAft>
              <a:defRPr/>
            </a:pPr>
            <a:r>
              <a:rPr lang="pt-BR" sz="4400" dirty="0">
                <a:solidFill>
                  <a:schemeClr val="bg1"/>
                </a:solidFill>
                <a:effectLst>
                  <a:outerShdw blurRad="38100" dist="38100" dir="2700000" algn="tl">
                    <a:srgbClr val="000000">
                      <a:alpha val="43137"/>
                    </a:srgbClr>
                  </a:outerShdw>
                </a:effectLst>
                <a:latin typeface="Corbel" panose="020B0503020204020204" pitchFamily="34" charset="0"/>
                <a:cs typeface="+mn-cs"/>
              </a:rPr>
              <a:t>PRINCÍPIOS DE BIOSSEGURANÇA:</a:t>
            </a:r>
          </a:p>
          <a:p>
            <a:pPr algn="ctr" eaLnBrk="1" fontAlgn="auto" hangingPunct="1">
              <a:spcBef>
                <a:spcPts val="0"/>
              </a:spcBef>
              <a:spcAft>
                <a:spcPts val="0"/>
              </a:spcAft>
              <a:defRPr/>
            </a:pPr>
            <a:r>
              <a:rPr lang="pt-BR" sz="4000" dirty="0">
                <a:solidFill>
                  <a:srgbClr val="00B0F0"/>
                </a:solidFill>
                <a:effectLst>
                  <a:outerShdw blurRad="38100" dist="38100" dir="2700000" algn="tl">
                    <a:srgbClr val="000000">
                      <a:alpha val="43137"/>
                    </a:srgbClr>
                  </a:outerShdw>
                </a:effectLst>
                <a:latin typeface="Corbel" panose="020B0503020204020204" pitchFamily="34" charset="0"/>
                <a:cs typeface="+mn-cs"/>
              </a:rPr>
              <a:t>- Proteção individual obrigatória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a:extLst>
              <a:ext uri="{FF2B5EF4-FFF2-40B4-BE49-F238E27FC236}">
                <a16:creationId xmlns:a16="http://schemas.microsoft.com/office/drawing/2014/main" id="{3CBEA7CF-C825-4E18-B3EA-CD704545D407}"/>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1EE731-882F-4FAA-AF42-9511327B96D1}" type="slidenum">
              <a:rPr lang="en-US" altLang="pt-BR">
                <a:solidFill>
                  <a:schemeClr val="bg1"/>
                </a:solidFill>
                <a:latin typeface="Corbel" panose="020B0503020204020204" pitchFamily="34" charset="0"/>
              </a:rPr>
              <a:pPr/>
              <a:t>2</a:t>
            </a:fld>
            <a:endParaRPr lang="en-US" altLang="pt-BR" dirty="0">
              <a:solidFill>
                <a:schemeClr val="bg1"/>
              </a:solidFill>
              <a:latin typeface="Corbel" panose="020B0503020204020204" pitchFamily="34" charset="0"/>
            </a:endParaRPr>
          </a:p>
        </p:txBody>
      </p:sp>
      <p:sp>
        <p:nvSpPr>
          <p:cNvPr id="10243" name="Content Placeholder 1">
            <a:extLst>
              <a:ext uri="{FF2B5EF4-FFF2-40B4-BE49-F238E27FC236}">
                <a16:creationId xmlns:a16="http://schemas.microsoft.com/office/drawing/2014/main" id="{99A29A81-382A-4DE7-856B-3E4F4D89063B}"/>
              </a:ext>
            </a:extLst>
          </p:cNvPr>
          <p:cNvSpPr txBox="1">
            <a:spLocks/>
          </p:cNvSpPr>
          <p:nvPr/>
        </p:nvSpPr>
        <p:spPr bwMode="auto">
          <a:xfrm>
            <a:off x="4572000" y="735013"/>
            <a:ext cx="9096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endParaRPr lang="pt-BR" altLang="pt-BR" sz="3200" b="1" dirty="0">
              <a:latin typeface="Corbel" panose="020B0503020204020204" pitchFamily="34" charset="0"/>
            </a:endParaRPr>
          </a:p>
        </p:txBody>
      </p:sp>
      <p:sp>
        <p:nvSpPr>
          <p:cNvPr id="11" name="Footer Placeholder 1">
            <a:extLst>
              <a:ext uri="{FF2B5EF4-FFF2-40B4-BE49-F238E27FC236}">
                <a16:creationId xmlns:a16="http://schemas.microsoft.com/office/drawing/2014/main" id="{5FFED1D4-12DA-449D-B249-1D73C9FD8CC2}"/>
              </a:ext>
            </a:extLst>
          </p:cNvPr>
          <p:cNvSpPr>
            <a:spLocks noGrp="1"/>
          </p:cNvSpPr>
          <p:nvPr>
            <p:ph type="ftr" sz="quarter" idx="14"/>
          </p:nvPr>
        </p:nvSpPr>
        <p:spPr>
          <a:xfrm>
            <a:off x="365125" y="201613"/>
            <a:ext cx="3797442" cy="365125"/>
          </a:xfrm>
        </p:spPr>
        <p:txBody>
          <a:bodyPr/>
          <a:lstStyle/>
          <a:p>
            <a:pPr>
              <a:defRPr/>
            </a:pPr>
            <a:r>
              <a:rPr lang="pt-BR" dirty="0"/>
              <a:t>Manual de Biossegurança: enfrentamento da COVID-19</a:t>
            </a:r>
            <a:endParaRPr lang="en-US" dirty="0"/>
          </a:p>
        </p:txBody>
      </p:sp>
      <p:sp>
        <p:nvSpPr>
          <p:cNvPr id="13" name="Content Placeholder 1">
            <a:extLst>
              <a:ext uri="{FF2B5EF4-FFF2-40B4-BE49-F238E27FC236}">
                <a16:creationId xmlns:a16="http://schemas.microsoft.com/office/drawing/2014/main" id="{C5609EC5-857F-4EF5-B52F-749C91E475F8}"/>
              </a:ext>
            </a:extLst>
          </p:cNvPr>
          <p:cNvSpPr>
            <a:spLocks noGrp="1"/>
          </p:cNvSpPr>
          <p:nvPr>
            <p:ph sz="quarter" idx="13"/>
          </p:nvPr>
        </p:nvSpPr>
        <p:spPr>
          <a:xfrm>
            <a:off x="365125" y="1135948"/>
            <a:ext cx="6174220" cy="5526982"/>
          </a:xfrm>
          <a:ln>
            <a:miter lim="800000"/>
            <a:headEnd/>
            <a:tailEnd/>
          </a:ln>
        </p:spPr>
        <p:txBody>
          <a:bodyPr rtlCol="0"/>
          <a:lstStyle/>
          <a:p>
            <a:pPr marL="0" indent="0" eaLnBrk="1" fontAlgn="auto" hangingPunct="1">
              <a:spcAft>
                <a:spcPts val="0"/>
              </a:spcAft>
              <a:buFont typeface="Arial"/>
              <a:buNone/>
              <a:defRPr/>
            </a:pPr>
            <a:r>
              <a:rPr lang="en-US" sz="2800" dirty="0">
                <a:ea typeface="+mn-ea"/>
              </a:rPr>
              <a:t>Centro </a:t>
            </a:r>
            <a:r>
              <a:rPr lang="en-US" sz="2800" dirty="0" err="1">
                <a:ea typeface="+mn-ea"/>
              </a:rPr>
              <a:t>Universitário</a:t>
            </a:r>
            <a:r>
              <a:rPr lang="en-US" sz="2800" dirty="0">
                <a:ea typeface="+mn-ea"/>
              </a:rPr>
              <a:t> </a:t>
            </a:r>
            <a:r>
              <a:rPr lang="en-US" sz="2800" dirty="0"/>
              <a:t>CESMAC</a:t>
            </a:r>
            <a:r>
              <a:rPr lang="en-US" sz="2800" dirty="0">
                <a:ea typeface="+mn-ea"/>
              </a:rPr>
              <a:t> /</a:t>
            </a:r>
          </a:p>
          <a:p>
            <a:pPr marL="0" indent="0" eaLnBrk="1" fontAlgn="auto" hangingPunct="1">
              <a:spcAft>
                <a:spcPts val="0"/>
              </a:spcAft>
              <a:buFont typeface="Arial"/>
              <a:buNone/>
              <a:defRPr/>
            </a:pPr>
            <a:r>
              <a:rPr lang="en-US" sz="2800" dirty="0" err="1">
                <a:ea typeface="+mn-ea"/>
              </a:rPr>
              <a:t>Faculdade</a:t>
            </a:r>
            <a:r>
              <a:rPr lang="en-US" sz="2800" dirty="0">
                <a:ea typeface="+mn-ea"/>
              </a:rPr>
              <a:t> CESMAC do </a:t>
            </a:r>
            <a:r>
              <a:rPr lang="en-US" sz="2800" dirty="0" err="1">
                <a:ea typeface="+mn-ea"/>
              </a:rPr>
              <a:t>Agreste</a:t>
            </a:r>
            <a:endParaRPr lang="en-US" sz="2800" dirty="0">
              <a:ea typeface="+mn-ea"/>
            </a:endParaRPr>
          </a:p>
          <a:p>
            <a:pPr marL="0" indent="0" eaLnBrk="1" fontAlgn="auto" hangingPunct="1">
              <a:spcAft>
                <a:spcPts val="0"/>
              </a:spcAft>
              <a:buFont typeface="Arial"/>
              <a:buNone/>
              <a:defRPr/>
            </a:pPr>
            <a:endParaRPr lang="en-US" sz="3200" dirty="0">
              <a:ea typeface="+mn-ea"/>
            </a:endParaRPr>
          </a:p>
          <a:p>
            <a:pPr marL="0" indent="0" eaLnBrk="1" fontAlgn="auto" hangingPunct="1">
              <a:lnSpc>
                <a:spcPct val="130000"/>
              </a:lnSpc>
              <a:spcAft>
                <a:spcPts val="0"/>
              </a:spcAft>
              <a:buFont typeface="Arial"/>
              <a:buNone/>
              <a:defRPr/>
            </a:pPr>
            <a:r>
              <a:rPr lang="pt-BR" sz="1600" b="0" dirty="0">
                <a:ea typeface="+mn-ea"/>
              </a:rPr>
              <a:t>Dr. João Rodrigues Sampaio Filho</a:t>
            </a:r>
            <a:endParaRPr lang="fr-FR" sz="1600" b="0" dirty="0">
              <a:ea typeface="+mn-ea"/>
            </a:endParaRPr>
          </a:p>
          <a:p>
            <a:pPr marL="0" indent="0" eaLnBrk="1" fontAlgn="auto" hangingPunct="1">
              <a:lnSpc>
                <a:spcPct val="130000"/>
              </a:lnSpc>
              <a:spcAft>
                <a:spcPts val="0"/>
              </a:spcAft>
              <a:buFont typeface="Arial"/>
              <a:buNone/>
              <a:defRPr/>
            </a:pPr>
            <a:r>
              <a:rPr lang="pt-BR" sz="1600" b="0" dirty="0">
                <a:ea typeface="+mn-ea"/>
              </a:rPr>
              <a:t>Prof. Dr. Douglas </a:t>
            </a:r>
            <a:r>
              <a:rPr lang="pt-BR" sz="1600" b="0" dirty="0" err="1">
                <a:ea typeface="+mn-ea"/>
              </a:rPr>
              <a:t>Apratto</a:t>
            </a:r>
            <a:r>
              <a:rPr lang="pt-BR" sz="1600" b="0" dirty="0">
                <a:ea typeface="+mn-ea"/>
              </a:rPr>
              <a:t> Tenório</a:t>
            </a:r>
          </a:p>
          <a:p>
            <a:pPr marL="0" indent="0" eaLnBrk="1" fontAlgn="auto" hangingPunct="1">
              <a:lnSpc>
                <a:spcPct val="130000"/>
              </a:lnSpc>
              <a:spcAft>
                <a:spcPts val="0"/>
              </a:spcAft>
              <a:buFont typeface="Arial"/>
              <a:buNone/>
              <a:defRPr/>
            </a:pPr>
            <a:r>
              <a:rPr lang="pt-BR" sz="1600" b="0" dirty="0">
                <a:ea typeface="+mn-ea"/>
              </a:rPr>
              <a:t>Profa. </a:t>
            </a:r>
            <a:r>
              <a:rPr lang="pt-BR" sz="1600" b="0" dirty="0" err="1">
                <a:ea typeface="+mn-ea"/>
              </a:rPr>
              <a:t>Dr</a:t>
            </a:r>
            <a:r>
              <a:rPr lang="pt-BR" sz="1600" b="0" dirty="0">
                <a:ea typeface="+mn-ea"/>
              </a:rPr>
              <a:t>ª. Cássia Roberta Pontes Ribeiro</a:t>
            </a:r>
          </a:p>
          <a:p>
            <a:pPr marL="0" indent="0" eaLnBrk="1" fontAlgn="auto" hangingPunct="1">
              <a:lnSpc>
                <a:spcPct val="130000"/>
              </a:lnSpc>
              <a:spcAft>
                <a:spcPts val="0"/>
              </a:spcAft>
              <a:buFont typeface="Arial"/>
              <a:buNone/>
              <a:defRPr/>
            </a:pPr>
            <a:r>
              <a:rPr lang="pt-BR" sz="1600" b="0" dirty="0" err="1">
                <a:ea typeface="+mn-ea"/>
              </a:rPr>
              <a:t>Profa</a:t>
            </a:r>
            <a:r>
              <a:rPr lang="pt-BR" sz="1600" b="0" dirty="0">
                <a:ea typeface="+mn-ea"/>
              </a:rPr>
              <a:t> </a:t>
            </a:r>
            <a:r>
              <a:rPr lang="pt-BR" sz="1600" b="0" dirty="0" err="1">
                <a:ea typeface="+mn-ea"/>
              </a:rPr>
              <a:t>Damares</a:t>
            </a:r>
            <a:r>
              <a:rPr lang="pt-BR" sz="1600" b="0" dirty="0">
                <a:ea typeface="+mn-ea"/>
              </a:rPr>
              <a:t> Teixeira Novaes</a:t>
            </a:r>
          </a:p>
          <a:p>
            <a:pPr marL="0" indent="0" eaLnBrk="1" fontAlgn="auto" hangingPunct="1">
              <a:lnSpc>
                <a:spcPct val="130000"/>
              </a:lnSpc>
              <a:spcAft>
                <a:spcPts val="0"/>
              </a:spcAft>
              <a:buFont typeface="Arial"/>
              <a:buNone/>
              <a:defRPr/>
            </a:pPr>
            <a:endParaRPr lang="pt-BR" sz="1600" b="0" dirty="0">
              <a:ea typeface="+mn-ea"/>
            </a:endParaRPr>
          </a:p>
          <a:p>
            <a:pPr marL="0" indent="0" eaLnBrk="1" fontAlgn="auto" hangingPunct="1">
              <a:spcAft>
                <a:spcPts val="0"/>
              </a:spcAft>
              <a:buFont typeface="Arial"/>
              <a:buNone/>
              <a:defRPr/>
            </a:pPr>
            <a:endParaRPr lang="pt-BR" sz="1600" b="0" dirty="0">
              <a:highlight>
                <a:srgbClr val="FFFF00"/>
              </a:highlight>
              <a:ea typeface="+mn-ea"/>
            </a:endParaRPr>
          </a:p>
        </p:txBody>
      </p:sp>
      <p:pic>
        <p:nvPicPr>
          <p:cNvPr id="10247" name="Imagem 15">
            <a:extLst>
              <a:ext uri="{FF2B5EF4-FFF2-40B4-BE49-F238E27FC236}">
                <a16:creationId xmlns:a16="http://schemas.microsoft.com/office/drawing/2014/main" id="{BAC52620-5DDB-4F19-ABBE-084BD8FAC5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A94DA978-9623-422C-87AC-0A5D5ED3A4D9}"/>
              </a:ext>
            </a:extLst>
          </p:cNvPr>
          <p:cNvSpPr>
            <a:spLocks noGrp="1"/>
          </p:cNvSpPr>
          <p:nvPr>
            <p:ph sz="quarter" idx="13"/>
          </p:nvPr>
        </p:nvSpPr>
        <p:spPr>
          <a:xfrm>
            <a:off x="365125" y="1254125"/>
            <a:ext cx="8032750" cy="5043488"/>
          </a:xfrm>
        </p:spPr>
        <p:txBody>
          <a:bodyPr/>
          <a:lstStyle/>
          <a:p>
            <a:pPr marL="0" indent="0" algn="ctr" eaLnBrk="1" hangingPunct="1">
              <a:lnSpc>
                <a:spcPct val="150000"/>
              </a:lnSpc>
              <a:spcBef>
                <a:spcPts val="600"/>
              </a:spcBef>
              <a:spcAft>
                <a:spcPts val="600"/>
              </a:spcAft>
              <a:buFont typeface="Arial" panose="020B0604020202020204" pitchFamily="34" charset="0"/>
              <a:buNone/>
            </a:pPr>
            <a:r>
              <a:rPr lang="pt-BR" altLang="pt-BR" sz="2800" dirty="0">
                <a:solidFill>
                  <a:schemeClr val="accent1">
                    <a:lumMod val="75000"/>
                  </a:schemeClr>
                </a:solidFill>
                <a:latin typeface="Corbel" panose="020B0503020204020204" pitchFamily="34" charset="0"/>
                <a:cs typeface="Corbel" panose="020B0503020204020204" pitchFamily="34" charset="0"/>
              </a:rPr>
              <a:t>EQUIPAMENTOS DE PROTEÇÃO INDIVIDUAL</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latin typeface="Corbel" panose="020B0503020204020204" pitchFamily="34" charset="0"/>
                <a:cs typeface="Corbel" panose="020B0503020204020204" pitchFamily="34" charset="0"/>
              </a:rPr>
              <a:t>	São todos os elementos de uso individual utilizados para proteger o profissional do contato com agentes biológicos, químicos e físicos no ambiente de trabalho. Servem, também, para evitar a contaminação do material em experimento ou em produção. Desta forma, a utilização do Equipamento de Proteção Individual – EPI – torna-se obrigatória durante todo atendimento/procedimento, quer seja ele laboratorial ou ambulatorial.</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latin typeface="Corbel" panose="020B0503020204020204" pitchFamily="34" charset="0"/>
                <a:cs typeface="Corbel" panose="020B0503020204020204" pitchFamily="34" charset="0"/>
              </a:rPr>
              <a:t>	Os EPIs são considerados elementos de contenção primária ou barreiras primárias de proteção. São capazes de reduzir ou eliminar a exposição da equipe, de outras pessoas e do meio ambiente a agentes potencialmente perigosos.</a:t>
            </a:r>
            <a:endParaRPr lang="en-US" altLang="pt-BR" sz="1200" dirty="0">
              <a:solidFill>
                <a:schemeClr val="accent1">
                  <a:lumMod val="75000"/>
                </a:schemeClr>
              </a:solidFill>
              <a:latin typeface="Corbel" panose="020B0503020204020204" pitchFamily="34" charset="0"/>
              <a:cs typeface="Corbel" panose="020B0503020204020204" pitchFamily="34" charset="0"/>
            </a:endParaRPr>
          </a:p>
        </p:txBody>
      </p:sp>
      <p:sp>
        <p:nvSpPr>
          <p:cNvPr id="27651" name="Slide Number Placeholder 2">
            <a:extLst>
              <a:ext uri="{FF2B5EF4-FFF2-40B4-BE49-F238E27FC236}">
                <a16:creationId xmlns:a16="http://schemas.microsoft.com/office/drawing/2014/main" id="{22EC0E01-ED1A-4128-8CF9-977F569D12F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2D94C5-E5B5-40F3-9CD9-654EFADDEF13}" type="slidenum">
              <a:rPr lang="en-US" altLang="pt-BR">
                <a:solidFill>
                  <a:schemeClr val="bg1"/>
                </a:solidFill>
                <a:latin typeface="Corbel" panose="020B0503020204020204" pitchFamily="34" charset="0"/>
              </a:rPr>
              <a:pPr/>
              <a:t>20</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986BC41A-D365-4300-950F-C6E3F4D80E8B}"/>
              </a:ext>
            </a:extLst>
          </p:cNvPr>
          <p:cNvSpPr>
            <a:spLocks noGrp="1"/>
          </p:cNvSpPr>
          <p:nvPr>
            <p:ph type="ftr" sz="quarter" idx="14"/>
          </p:nvPr>
        </p:nvSpPr>
        <p:spPr>
          <a:xfrm>
            <a:off x="365125" y="201613"/>
            <a:ext cx="3824738" cy="365125"/>
          </a:xfrm>
        </p:spPr>
        <p:txBody>
          <a:bodyPr/>
          <a:lstStyle/>
          <a:p>
            <a:pPr>
              <a:defRPr/>
            </a:pPr>
            <a:r>
              <a:rPr lang="pt-BR"/>
              <a:t>Manual de Biossegurança: </a:t>
            </a:r>
            <a:r>
              <a:rPr lang="pt-BR" dirty="0"/>
              <a:t>enfrentamento da COVID-19</a:t>
            </a:r>
            <a:endParaRPr lang="en-US" dirty="0"/>
          </a:p>
        </p:txBody>
      </p:sp>
      <p:pic>
        <p:nvPicPr>
          <p:cNvPr id="27653" name="Imagem 4">
            <a:extLst>
              <a:ext uri="{FF2B5EF4-FFF2-40B4-BE49-F238E27FC236}">
                <a16:creationId xmlns:a16="http://schemas.microsoft.com/office/drawing/2014/main" id="{D60B9948-0491-4D47-84A0-4DDB1E133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96244-993C-4DC6-99D1-9706544CE1AF}"/>
              </a:ext>
            </a:extLst>
          </p:cNvPr>
          <p:cNvSpPr>
            <a:spLocks noGrp="1"/>
          </p:cNvSpPr>
          <p:nvPr>
            <p:ph sz="quarter" idx="13"/>
          </p:nvPr>
        </p:nvSpPr>
        <p:spPr>
          <a:xfrm>
            <a:off x="365125" y="769938"/>
            <a:ext cx="8032750" cy="5527675"/>
          </a:xfrm>
        </p:spPr>
        <p:txBody>
          <a:bodyPr rtlCol="0"/>
          <a:lstStyle/>
          <a:p>
            <a:pPr marL="0" indent="0" eaLnBrk="1" fontAlgn="auto" hangingPunct="1">
              <a:lnSpc>
                <a:spcPct val="150000"/>
              </a:lnSpc>
              <a:spcBef>
                <a:spcPts val="600"/>
              </a:spcBef>
              <a:spcAft>
                <a:spcPts val="600"/>
              </a:spcAft>
              <a:buFont typeface="Arial"/>
              <a:buNone/>
              <a:defRPr/>
            </a:pPr>
            <a:r>
              <a:rPr lang="pt-BR" sz="2800" dirty="0">
                <a:solidFill>
                  <a:schemeClr val="accent1">
                    <a:lumMod val="75000"/>
                  </a:schemeClr>
                </a:solidFill>
                <a:ea typeface="+mn-ea"/>
              </a:rPr>
              <a:t>LUVAS </a:t>
            </a:r>
            <a:endParaRPr lang="en-US" sz="2800" dirty="0">
              <a:solidFill>
                <a:schemeClr val="accent1">
                  <a:lumMod val="75000"/>
                </a:schemeClr>
              </a:solidFill>
              <a:ea typeface="+mn-ea"/>
            </a:endParaRPr>
          </a:p>
          <a:p>
            <a:pPr marL="0" indent="0" algn="just" eaLnBrk="1" fontAlgn="auto" hangingPunct="1">
              <a:lnSpc>
                <a:spcPct val="150000"/>
              </a:lnSpc>
              <a:spcBef>
                <a:spcPts val="600"/>
              </a:spcBef>
              <a:spcAft>
                <a:spcPts val="600"/>
              </a:spcAft>
              <a:buFont typeface="Arial"/>
              <a:buNone/>
              <a:defRPr/>
            </a:pPr>
            <a:r>
              <a:rPr lang="pt-BR" sz="1800" b="0" dirty="0">
                <a:solidFill>
                  <a:schemeClr val="accent1">
                    <a:lumMod val="75000"/>
                  </a:schemeClr>
                </a:solidFill>
                <a:ea typeface="+mn-ea"/>
              </a:rPr>
              <a:t>	As luvas devem ser utilizadas para prevenir o contato da pele das mãos e antebraços com agentes biológicos, químicos e físicos, potencialmente perigosos, durante a prestação de cuidados ou manipulação de instrumentos e superfícies. 	</a:t>
            </a:r>
            <a:r>
              <a:rPr lang="pt-BR" sz="1800" dirty="0">
                <a:solidFill>
                  <a:schemeClr val="accent1">
                    <a:lumMod val="75000"/>
                  </a:schemeClr>
                </a:solidFill>
                <a:effectLst>
                  <a:outerShdw blurRad="38100" dist="38100" dir="2700000" algn="tl">
                    <a:srgbClr val="000000">
                      <a:alpha val="43137"/>
                    </a:srgbClr>
                  </a:outerShdw>
                </a:effectLst>
                <a:ea typeface="+mn-ea"/>
              </a:rPr>
              <a:t>O uso das luvas não elimina a necessidade da adequada higienização das mãos</a:t>
            </a:r>
            <a:r>
              <a:rPr lang="pt-BR" sz="1800" b="0" dirty="0">
                <a:solidFill>
                  <a:schemeClr val="accent1">
                    <a:lumMod val="75000"/>
                  </a:schemeClr>
                </a:solidFill>
                <a:ea typeface="+mn-ea"/>
              </a:rPr>
              <a:t>, a qual deve seguir as recomendações elencadas anteriormente e ser realizada antes e depois do uso. O que justifica esse cuidado é o fato destes equipamentos poderem apresentar defeitos não aparentes ou serem rasgadas durante o uso, provocando contato e possível contaminação das áreas que deveriam previamente proteger. Além disso, sob as luvas em uso é comum a multiplicação de micro-organismos em virtude das condições favoravelmente criadas de umidade, temperatura e luminosidade.</a:t>
            </a:r>
            <a:endParaRPr lang="en-US" sz="1200" dirty="0">
              <a:solidFill>
                <a:schemeClr val="accent1">
                  <a:lumMod val="75000"/>
                </a:schemeClr>
              </a:solidFill>
              <a:ea typeface="+mn-ea"/>
            </a:endParaRPr>
          </a:p>
        </p:txBody>
      </p:sp>
      <p:sp>
        <p:nvSpPr>
          <p:cNvPr id="29699" name="Slide Number Placeholder 2">
            <a:extLst>
              <a:ext uri="{FF2B5EF4-FFF2-40B4-BE49-F238E27FC236}">
                <a16:creationId xmlns:a16="http://schemas.microsoft.com/office/drawing/2014/main" id="{19D67EB0-9154-4C09-9173-94E931305F70}"/>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694F48-1319-4F90-8796-D242B9E5B042}" type="slidenum">
              <a:rPr lang="en-US" altLang="pt-BR">
                <a:solidFill>
                  <a:schemeClr val="bg1"/>
                </a:solidFill>
                <a:latin typeface="Corbel" panose="020B0503020204020204" pitchFamily="34" charset="0"/>
              </a:rPr>
              <a:pPr/>
              <a:t>21</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5D9BDDDC-0BAD-4E70-9643-96850986285C}"/>
              </a:ext>
            </a:extLst>
          </p:cNvPr>
          <p:cNvSpPr>
            <a:spLocks noGrp="1"/>
          </p:cNvSpPr>
          <p:nvPr>
            <p:ph type="ftr" sz="quarter" idx="14"/>
          </p:nvPr>
        </p:nvSpPr>
        <p:spPr>
          <a:xfrm>
            <a:off x="365125" y="201613"/>
            <a:ext cx="3783794" cy="365125"/>
          </a:xfrm>
        </p:spPr>
        <p:txBody>
          <a:bodyPr/>
          <a:lstStyle/>
          <a:p>
            <a:pPr>
              <a:defRPr/>
            </a:pPr>
            <a:r>
              <a:rPr lang="pt-BR"/>
              <a:t>Manual de Biossegurança: </a:t>
            </a:r>
            <a:r>
              <a:rPr lang="pt-BR" dirty="0"/>
              <a:t>enfrentamento da COVID-19</a:t>
            </a:r>
            <a:endParaRPr lang="en-US" dirty="0"/>
          </a:p>
        </p:txBody>
      </p:sp>
      <p:pic>
        <p:nvPicPr>
          <p:cNvPr id="29701" name="Imagem 4">
            <a:extLst>
              <a:ext uri="{FF2B5EF4-FFF2-40B4-BE49-F238E27FC236}">
                <a16:creationId xmlns:a16="http://schemas.microsoft.com/office/drawing/2014/main" id="{44EE83AD-8572-415E-ACE6-59D40C1AE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a:ext uri="{FF2B5EF4-FFF2-40B4-BE49-F238E27FC236}">
                <a16:creationId xmlns:a16="http://schemas.microsoft.com/office/drawing/2014/main" id="{BA987341-15C0-4CBE-B384-AFEAE68794E3}"/>
              </a:ext>
            </a:extLst>
          </p:cNvPr>
          <p:cNvSpPr>
            <a:spLocks noGrp="1"/>
          </p:cNvSpPr>
          <p:nvPr>
            <p:ph sz="quarter" idx="13"/>
          </p:nvPr>
        </p:nvSpPr>
        <p:spPr>
          <a:xfrm>
            <a:off x="365125" y="769938"/>
            <a:ext cx="8032750" cy="5527675"/>
          </a:xfrm>
        </p:spPr>
        <p:txBody>
          <a:bodyPr/>
          <a:lstStyle/>
          <a:p>
            <a:pPr marL="0" indent="0" algn="just" eaLnBrk="1" hangingPunct="1">
              <a:lnSpc>
                <a:spcPct val="150000"/>
              </a:lnSpc>
              <a:spcBef>
                <a:spcPts val="600"/>
              </a:spcBef>
              <a:spcAft>
                <a:spcPts val="600"/>
              </a:spcAft>
              <a:buFont typeface="Arial" panose="020B0604020202020204" pitchFamily="34" charset="0"/>
              <a:buNone/>
            </a:pPr>
            <a:r>
              <a:rPr lang="pt-BR" altLang="pt-BR" sz="1800" b="0">
                <a:solidFill>
                  <a:srgbClr val="666666"/>
                </a:solidFill>
                <a:latin typeface="Corbel" panose="020B0503020204020204" pitchFamily="34" charset="0"/>
                <a:cs typeface="Corbel" panose="020B0503020204020204" pitchFamily="34" charset="0"/>
              </a:rPr>
              <a:t>	</a:t>
            </a:r>
            <a:endParaRPr lang="en-US" altLang="pt-BR" sz="1200">
              <a:latin typeface="Corbel" panose="020B0503020204020204" pitchFamily="34" charset="0"/>
              <a:cs typeface="Corbel" panose="020B0503020204020204" pitchFamily="34" charset="0"/>
            </a:endParaRPr>
          </a:p>
        </p:txBody>
      </p:sp>
      <p:sp>
        <p:nvSpPr>
          <p:cNvPr id="31747" name="Slide Number Placeholder 2">
            <a:extLst>
              <a:ext uri="{FF2B5EF4-FFF2-40B4-BE49-F238E27FC236}">
                <a16:creationId xmlns:a16="http://schemas.microsoft.com/office/drawing/2014/main" id="{6196715C-F754-4917-9E59-80697476E3D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38C93F-01D7-4DCC-A775-BBB840BB78E6}" type="slidenum">
              <a:rPr lang="en-US" altLang="pt-BR">
                <a:solidFill>
                  <a:schemeClr val="bg1"/>
                </a:solidFill>
                <a:latin typeface="Corbel" panose="020B0503020204020204" pitchFamily="34" charset="0"/>
              </a:rPr>
              <a:pPr/>
              <a:t>22</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D118EA62-6E4F-4010-AC7F-8D0D1B98567D}"/>
              </a:ext>
            </a:extLst>
          </p:cNvPr>
          <p:cNvSpPr>
            <a:spLocks noGrp="1"/>
          </p:cNvSpPr>
          <p:nvPr>
            <p:ph type="ftr" sz="quarter" idx="14"/>
          </p:nvPr>
        </p:nvSpPr>
        <p:spPr>
          <a:xfrm>
            <a:off x="365124" y="201613"/>
            <a:ext cx="3974863" cy="365125"/>
          </a:xfrm>
        </p:spPr>
        <p:txBody>
          <a:bodyPr/>
          <a:lstStyle/>
          <a:p>
            <a:pPr>
              <a:defRPr/>
            </a:pPr>
            <a:r>
              <a:rPr lang="pt-BR"/>
              <a:t>Manual de Biossegurança: </a:t>
            </a:r>
            <a:r>
              <a:rPr lang="pt-BR" dirty="0"/>
              <a:t>enfrentamento da COVID-19</a:t>
            </a:r>
            <a:endParaRPr lang="en-US" dirty="0"/>
          </a:p>
        </p:txBody>
      </p:sp>
      <p:graphicFrame>
        <p:nvGraphicFramePr>
          <p:cNvPr id="5" name="Tabela 4">
            <a:extLst>
              <a:ext uri="{FF2B5EF4-FFF2-40B4-BE49-F238E27FC236}">
                <a16:creationId xmlns:a16="http://schemas.microsoft.com/office/drawing/2014/main" id="{135C826E-66D0-4F4F-9916-38558FECAB8E}"/>
              </a:ext>
            </a:extLst>
          </p:cNvPr>
          <p:cNvGraphicFramePr>
            <a:graphicFrameLocks noGrp="1"/>
          </p:cNvGraphicFramePr>
          <p:nvPr>
            <p:extLst>
              <p:ext uri="{D42A27DB-BD31-4B8C-83A1-F6EECF244321}">
                <p14:modId xmlns:p14="http://schemas.microsoft.com/office/powerpoint/2010/main" val="1875093493"/>
              </p:ext>
            </p:extLst>
          </p:nvPr>
        </p:nvGraphicFramePr>
        <p:xfrm>
          <a:off x="3168650" y="1785938"/>
          <a:ext cx="5356225" cy="4005262"/>
        </p:xfrm>
        <a:graphic>
          <a:graphicData uri="http://schemas.openxmlformats.org/drawingml/2006/table">
            <a:tbl>
              <a:tblPr firstRow="1" firstCol="1" lastRow="1" lastCol="1" bandRow="1" bandCol="1">
                <a:tableStyleId>{5C22544A-7EE6-4342-B048-85BDC9FD1C3A}</a:tableStyleId>
              </a:tblPr>
              <a:tblGrid>
                <a:gridCol w="5356225">
                  <a:extLst>
                    <a:ext uri="{9D8B030D-6E8A-4147-A177-3AD203B41FA5}">
                      <a16:colId xmlns:a16="http://schemas.microsoft.com/office/drawing/2014/main" val="20000"/>
                    </a:ext>
                  </a:extLst>
                </a:gridCol>
              </a:tblGrid>
              <a:tr h="640110">
                <a:tc>
                  <a:txBody>
                    <a:bodyPr/>
                    <a:lstStyle/>
                    <a:p>
                      <a:pPr algn="ctr">
                        <a:lnSpc>
                          <a:spcPct val="150000"/>
                        </a:lnSpc>
                        <a:spcAft>
                          <a:spcPts val="0"/>
                        </a:spcAft>
                      </a:pPr>
                      <a:r>
                        <a:rPr lang="pt-BR" sz="2800" dirty="0">
                          <a:effectLst/>
                          <a:latin typeface="Corbel" panose="020B0503020204020204" pitchFamily="34" charset="0"/>
                        </a:rPr>
                        <a:t>INDICAÇÃO DE USO</a:t>
                      </a:r>
                      <a:endParaRPr lang="pt-BR" sz="1800" dirty="0">
                        <a:effectLst/>
                        <a:latin typeface="Corbel" panose="020B0503020204020204" pitchFamily="34" charset="0"/>
                        <a:ea typeface="Times New Roman" panose="02020603050405020304" pitchFamily="18" charset="0"/>
                      </a:endParaRPr>
                    </a:p>
                  </a:txBody>
                  <a:tcPr marL="68575" marR="68575" marT="0" marB="0"/>
                </a:tc>
                <a:extLst>
                  <a:ext uri="{0D108BD9-81ED-4DB2-BD59-A6C34878D82A}">
                    <a16:rowId xmlns:a16="http://schemas.microsoft.com/office/drawing/2014/main" val="10000"/>
                  </a:ext>
                </a:extLst>
              </a:tr>
              <a:tr h="3365152">
                <a:tc>
                  <a:txBody>
                    <a:bodyPr/>
                    <a:lstStyle/>
                    <a:p>
                      <a:pPr>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ndParaRPr>
                    </a:p>
                    <a:p>
                      <a:pPr algn="just">
                        <a:lnSpc>
                          <a:spcPct val="115000"/>
                        </a:lnSpc>
                        <a:spcAft>
                          <a:spcPts val="0"/>
                        </a:spcAft>
                      </a:pPr>
                      <a:r>
                        <a:rPr lang="pt-BR" sz="2400" dirty="0">
                          <a:effectLst/>
                          <a:latin typeface="Corbel" panose="020B0503020204020204" pitchFamily="34" charset="0"/>
                        </a:rPr>
                        <a:t>De</a:t>
                      </a:r>
                      <a:r>
                        <a:rPr lang="pt-BR" sz="2400" baseline="0" dirty="0">
                          <a:effectLst/>
                          <a:latin typeface="Corbel" panose="020B0503020204020204" pitchFamily="34" charset="0"/>
                        </a:rPr>
                        <a:t> uso descartável a cada atendimento/procedimento, permite o c</a:t>
                      </a:r>
                      <a:r>
                        <a:rPr lang="pt-BR" sz="2400" dirty="0">
                          <a:effectLst/>
                          <a:latin typeface="Corbel" panose="020B0503020204020204" pitchFamily="34" charset="0"/>
                        </a:rPr>
                        <a:t>ontato com áreas íntegras ou não, potencialmente contaminadas, em situações que não requeiram o uso de luvas estéreis. São comercializadas em caixas contendo </a:t>
                      </a:r>
                      <a:r>
                        <a:rPr lang="pt-BR" sz="2400" baseline="0" dirty="0">
                          <a:effectLst/>
                          <a:latin typeface="Corbel" panose="020B0503020204020204" pitchFamily="34" charset="0"/>
                        </a:rPr>
                        <a:t>luvas ambidestras.</a:t>
                      </a:r>
                      <a:endParaRPr lang="pt-BR" sz="1600" dirty="0">
                        <a:effectLst/>
                        <a:latin typeface="Corbel" panose="020B0503020204020204" pitchFamily="34" charset="0"/>
                      </a:endParaRPr>
                    </a:p>
                    <a:p>
                      <a:pPr algn="just">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a typeface="Times New Roman" panose="02020603050405020304" pitchFamily="18" charset="0"/>
                      </a:endParaRPr>
                    </a:p>
                  </a:txBody>
                  <a:tcPr marL="68575" marR="68575" marT="0" marB="0"/>
                </a:tc>
                <a:extLst>
                  <a:ext uri="{0D108BD9-81ED-4DB2-BD59-A6C34878D82A}">
                    <a16:rowId xmlns:a16="http://schemas.microsoft.com/office/drawing/2014/main" val="10001"/>
                  </a:ext>
                </a:extLst>
              </a:tr>
            </a:tbl>
          </a:graphicData>
        </a:graphic>
      </p:graphicFrame>
      <p:pic>
        <p:nvPicPr>
          <p:cNvPr id="31757" name="Imagem 13" descr="images">
            <a:extLst>
              <a:ext uri="{FF2B5EF4-FFF2-40B4-BE49-F238E27FC236}">
                <a16:creationId xmlns:a16="http://schemas.microsoft.com/office/drawing/2014/main" id="{23D1371D-E36D-454E-BC16-7955A77D6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760538"/>
            <a:ext cx="21113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tângulo 5">
            <a:extLst>
              <a:ext uri="{FF2B5EF4-FFF2-40B4-BE49-F238E27FC236}">
                <a16:creationId xmlns:a16="http://schemas.microsoft.com/office/drawing/2014/main" id="{69F412BA-DF83-4E71-BD09-B0830A652D81}"/>
              </a:ext>
            </a:extLst>
          </p:cNvPr>
          <p:cNvSpPr>
            <a:spLocks noChangeArrowheads="1"/>
          </p:cNvSpPr>
          <p:nvPr/>
        </p:nvSpPr>
        <p:spPr bwMode="auto">
          <a:xfrm>
            <a:off x="309563" y="4154488"/>
            <a:ext cx="216693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b="1" dirty="0">
                <a:latin typeface="Corbel" panose="020B0503020204020204" pitchFamily="34" charset="0"/>
              </a:rPr>
              <a:t>Luvas de látex para procedimentos gerais</a:t>
            </a:r>
            <a:endParaRPr lang="pt-BR" altLang="pt-BR" sz="1200" b="1" dirty="0">
              <a:latin typeface="Corbel" panose="020B0503020204020204" pitchFamily="34" charset="0"/>
              <a:cs typeface="Times New Roman" panose="02020603050405020304" pitchFamily="18" charset="0"/>
            </a:endParaRPr>
          </a:p>
        </p:txBody>
      </p:sp>
      <p:pic>
        <p:nvPicPr>
          <p:cNvPr id="31759" name="Imagem 7">
            <a:extLst>
              <a:ext uri="{FF2B5EF4-FFF2-40B4-BE49-F238E27FC236}">
                <a16:creationId xmlns:a16="http://schemas.microsoft.com/office/drawing/2014/main" id="{173FEFC4-207E-41CE-88DC-140012F08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s://lh3.googleusercontent.com/-uQsyK1FTy7M/TXKWHJj47XI/AAAAAAAAALw/tZOx5xCMU7I/s1600/luva12.jpg">
            <a:extLst>
              <a:ext uri="{FF2B5EF4-FFF2-40B4-BE49-F238E27FC236}">
                <a16:creationId xmlns:a16="http://schemas.microsoft.com/office/drawing/2014/main" id="{A39D78F3-5E41-4EF6-AE05-C574ED990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785938"/>
            <a:ext cx="32083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1">
            <a:extLst>
              <a:ext uri="{FF2B5EF4-FFF2-40B4-BE49-F238E27FC236}">
                <a16:creationId xmlns:a16="http://schemas.microsoft.com/office/drawing/2014/main" id="{1D94D59D-BF22-45BE-B148-1508F993F82D}"/>
              </a:ext>
            </a:extLst>
          </p:cNvPr>
          <p:cNvSpPr>
            <a:spLocks noGrp="1"/>
          </p:cNvSpPr>
          <p:nvPr>
            <p:ph sz="quarter" idx="13"/>
          </p:nvPr>
        </p:nvSpPr>
        <p:spPr>
          <a:xfrm>
            <a:off x="365125" y="769938"/>
            <a:ext cx="8032750" cy="5527675"/>
          </a:xfrm>
        </p:spPr>
        <p:txBody>
          <a:bodyPr/>
          <a:lstStyle/>
          <a:p>
            <a:pPr marL="0" indent="0" algn="just" eaLnBrk="1" hangingPunct="1">
              <a:lnSpc>
                <a:spcPct val="150000"/>
              </a:lnSpc>
              <a:spcBef>
                <a:spcPts val="600"/>
              </a:spcBef>
              <a:spcAft>
                <a:spcPts val="600"/>
              </a:spcAft>
              <a:buFont typeface="Arial" panose="020B0604020202020204" pitchFamily="34" charset="0"/>
              <a:buNone/>
            </a:pPr>
            <a:r>
              <a:rPr lang="pt-BR" altLang="pt-BR" sz="1800" b="0">
                <a:solidFill>
                  <a:srgbClr val="666666"/>
                </a:solidFill>
                <a:latin typeface="Corbel" panose="020B0503020204020204" pitchFamily="34" charset="0"/>
                <a:cs typeface="Corbel" panose="020B0503020204020204" pitchFamily="34" charset="0"/>
              </a:rPr>
              <a:t>	</a:t>
            </a:r>
            <a:endParaRPr lang="en-US" altLang="pt-BR" sz="1200">
              <a:latin typeface="Corbel" panose="020B0503020204020204" pitchFamily="34" charset="0"/>
              <a:cs typeface="Corbel" panose="020B0503020204020204" pitchFamily="34" charset="0"/>
            </a:endParaRPr>
          </a:p>
        </p:txBody>
      </p:sp>
      <p:sp>
        <p:nvSpPr>
          <p:cNvPr id="33796" name="Slide Number Placeholder 2">
            <a:extLst>
              <a:ext uri="{FF2B5EF4-FFF2-40B4-BE49-F238E27FC236}">
                <a16:creationId xmlns:a16="http://schemas.microsoft.com/office/drawing/2014/main" id="{A7434590-CCAE-4B23-8C5B-EB9054096038}"/>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465C4A-D872-4413-AFC4-F039D71708F5}" type="slidenum">
              <a:rPr lang="en-US" altLang="pt-BR">
                <a:solidFill>
                  <a:schemeClr val="bg1"/>
                </a:solidFill>
                <a:latin typeface="Corbel" panose="020B0503020204020204" pitchFamily="34" charset="0"/>
              </a:rPr>
              <a:pPr/>
              <a:t>23</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46D7EB02-F1B2-4BC3-B8F8-B015C30C304A}"/>
              </a:ext>
            </a:extLst>
          </p:cNvPr>
          <p:cNvSpPr>
            <a:spLocks noGrp="1"/>
          </p:cNvSpPr>
          <p:nvPr>
            <p:ph type="ftr" sz="quarter" idx="14"/>
          </p:nvPr>
        </p:nvSpPr>
        <p:spPr>
          <a:xfrm>
            <a:off x="365124" y="201613"/>
            <a:ext cx="3865681" cy="365125"/>
          </a:xfrm>
        </p:spPr>
        <p:txBody>
          <a:bodyPr/>
          <a:lstStyle/>
          <a:p>
            <a:pPr>
              <a:defRPr/>
            </a:pPr>
            <a:r>
              <a:rPr lang="pt-BR"/>
              <a:t>Manual de Biossegurança: </a:t>
            </a:r>
            <a:r>
              <a:rPr lang="pt-BR" dirty="0"/>
              <a:t>enfrentamento da COVID-19</a:t>
            </a:r>
            <a:endParaRPr lang="en-US" dirty="0"/>
          </a:p>
        </p:txBody>
      </p:sp>
      <p:graphicFrame>
        <p:nvGraphicFramePr>
          <p:cNvPr id="5" name="Tabela 4">
            <a:extLst>
              <a:ext uri="{FF2B5EF4-FFF2-40B4-BE49-F238E27FC236}">
                <a16:creationId xmlns:a16="http://schemas.microsoft.com/office/drawing/2014/main" id="{A35936AE-B081-497A-8F9D-3307DA11148C}"/>
              </a:ext>
            </a:extLst>
          </p:cNvPr>
          <p:cNvGraphicFramePr>
            <a:graphicFrameLocks noGrp="1"/>
          </p:cNvGraphicFramePr>
          <p:nvPr>
            <p:extLst>
              <p:ext uri="{D42A27DB-BD31-4B8C-83A1-F6EECF244321}">
                <p14:modId xmlns:p14="http://schemas.microsoft.com/office/powerpoint/2010/main" val="776651043"/>
              </p:ext>
            </p:extLst>
          </p:nvPr>
        </p:nvGraphicFramePr>
        <p:xfrm>
          <a:off x="396875" y="928468"/>
          <a:ext cx="4598988" cy="5472332"/>
        </p:xfrm>
        <a:graphic>
          <a:graphicData uri="http://schemas.openxmlformats.org/drawingml/2006/table">
            <a:tbl>
              <a:tblPr firstRow="1" firstCol="1" lastRow="1" lastCol="1" bandRow="1" bandCol="1">
                <a:tableStyleId>{5C22544A-7EE6-4342-B048-85BDC9FD1C3A}</a:tableStyleId>
              </a:tblPr>
              <a:tblGrid>
                <a:gridCol w="4598988">
                  <a:extLst>
                    <a:ext uri="{9D8B030D-6E8A-4147-A177-3AD203B41FA5}">
                      <a16:colId xmlns:a16="http://schemas.microsoft.com/office/drawing/2014/main" val="20000"/>
                    </a:ext>
                  </a:extLst>
                </a:gridCol>
              </a:tblGrid>
              <a:tr h="692700">
                <a:tc>
                  <a:txBody>
                    <a:bodyPr/>
                    <a:lstStyle/>
                    <a:p>
                      <a:pPr algn="ctr">
                        <a:lnSpc>
                          <a:spcPct val="150000"/>
                        </a:lnSpc>
                        <a:spcAft>
                          <a:spcPts val="0"/>
                        </a:spcAft>
                      </a:pPr>
                      <a:r>
                        <a:rPr lang="pt-BR" sz="2800" dirty="0">
                          <a:effectLst/>
                          <a:latin typeface="Corbel" panose="020B0503020204020204" pitchFamily="34" charset="0"/>
                        </a:rPr>
                        <a:t>INDICAÇÃO DE USO</a:t>
                      </a:r>
                      <a:endParaRPr lang="pt-BR" sz="1800" dirty="0">
                        <a:effectLst/>
                        <a:latin typeface="Corbel" panose="020B0503020204020204" pitchFamily="34" charset="0"/>
                        <a:ea typeface="Times New Roman" panose="02020603050405020304" pitchFamily="18" charset="0"/>
                      </a:endParaRPr>
                    </a:p>
                  </a:txBody>
                  <a:tcPr marL="68577" marR="68577" marT="0" marB="0"/>
                </a:tc>
                <a:extLst>
                  <a:ext uri="{0D108BD9-81ED-4DB2-BD59-A6C34878D82A}">
                    <a16:rowId xmlns:a16="http://schemas.microsoft.com/office/drawing/2014/main" val="10000"/>
                  </a:ext>
                </a:extLst>
              </a:tr>
              <a:tr h="4779632">
                <a:tc>
                  <a:txBody>
                    <a:bodyPr/>
                    <a:lstStyle/>
                    <a:p>
                      <a:pPr>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ndParaRPr>
                    </a:p>
                    <a:p>
                      <a:pPr algn="just">
                        <a:lnSpc>
                          <a:spcPct val="115000"/>
                        </a:lnSpc>
                        <a:spcAft>
                          <a:spcPts val="0"/>
                        </a:spcAft>
                      </a:pPr>
                      <a:r>
                        <a:rPr lang="pt-BR" sz="2400" dirty="0">
                          <a:effectLst/>
                          <a:latin typeface="Corbel" panose="020B0503020204020204" pitchFamily="34" charset="0"/>
                        </a:rPr>
                        <a:t>De</a:t>
                      </a:r>
                      <a:r>
                        <a:rPr lang="pt-BR" sz="2400" baseline="0" dirty="0">
                          <a:effectLst/>
                          <a:latin typeface="Corbel" panose="020B0503020204020204" pitchFamily="34" charset="0"/>
                        </a:rPr>
                        <a:t> uso descartável a cada procedimento são comercializadas em pacotes com pares individualizados estéreis para o c</a:t>
                      </a:r>
                      <a:r>
                        <a:rPr lang="pt-BR" sz="2400" dirty="0">
                          <a:effectLst/>
                          <a:latin typeface="Corbel" panose="020B0503020204020204" pitchFamily="34" charset="0"/>
                        </a:rPr>
                        <a:t>ontato com áreas íntegras ou não, potencialmente contaminadas, que serão sítios</a:t>
                      </a:r>
                      <a:r>
                        <a:rPr lang="pt-BR" sz="2400" baseline="0" dirty="0">
                          <a:effectLst/>
                          <a:latin typeface="Corbel" panose="020B0503020204020204" pitchFamily="34" charset="0"/>
                        </a:rPr>
                        <a:t> de </a:t>
                      </a:r>
                      <a:r>
                        <a:rPr lang="pt-BR" sz="2400" dirty="0">
                          <a:effectLst/>
                          <a:latin typeface="Corbel" panose="020B0503020204020204" pitchFamily="34" charset="0"/>
                        </a:rPr>
                        <a:t>procedimentos cirúrgicos com elevada exigência de manutenção</a:t>
                      </a:r>
                      <a:r>
                        <a:rPr lang="pt-BR" sz="2400" baseline="0" dirty="0">
                          <a:effectLst/>
                          <a:latin typeface="Corbel" panose="020B0503020204020204" pitchFamily="34" charset="0"/>
                        </a:rPr>
                        <a:t> asséptica.</a:t>
                      </a:r>
                      <a:r>
                        <a:rPr lang="pt-BR" sz="1200" dirty="0">
                          <a:effectLst/>
                          <a:latin typeface="Corbel" panose="020B0503020204020204" pitchFamily="34" charset="0"/>
                        </a:rPr>
                        <a:t> </a:t>
                      </a:r>
                      <a:endParaRPr lang="pt-BR" sz="1000" dirty="0">
                        <a:effectLst/>
                        <a:latin typeface="Corbel" panose="020B0503020204020204" pitchFamily="34" charset="0"/>
                        <a:ea typeface="Times New Roman" panose="02020603050405020304" pitchFamily="18" charset="0"/>
                      </a:endParaRPr>
                    </a:p>
                  </a:txBody>
                  <a:tcPr marL="68577" marR="68577" marT="0" marB="0"/>
                </a:tc>
                <a:extLst>
                  <a:ext uri="{0D108BD9-81ED-4DB2-BD59-A6C34878D82A}">
                    <a16:rowId xmlns:a16="http://schemas.microsoft.com/office/drawing/2014/main" val="10001"/>
                  </a:ext>
                </a:extLst>
              </a:tr>
            </a:tbl>
          </a:graphicData>
        </a:graphic>
      </p:graphicFrame>
      <p:sp>
        <p:nvSpPr>
          <p:cNvPr id="33806" name="Retângulo 5">
            <a:extLst>
              <a:ext uri="{FF2B5EF4-FFF2-40B4-BE49-F238E27FC236}">
                <a16:creationId xmlns:a16="http://schemas.microsoft.com/office/drawing/2014/main" id="{0E2B4EA7-B925-48EC-BB14-E6747E49BC98}"/>
              </a:ext>
            </a:extLst>
          </p:cNvPr>
          <p:cNvSpPr>
            <a:spLocks noChangeArrowheads="1"/>
          </p:cNvSpPr>
          <p:nvPr/>
        </p:nvSpPr>
        <p:spPr bwMode="auto">
          <a:xfrm>
            <a:off x="5972175" y="4232275"/>
            <a:ext cx="21669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b="1" dirty="0">
                <a:latin typeface="Corbel" panose="020B0503020204020204" pitchFamily="34" charset="0"/>
              </a:rPr>
              <a:t>Luvas de látex estéreis</a:t>
            </a:r>
            <a:endParaRPr lang="pt-BR" altLang="pt-BR" sz="1200" b="1" dirty="0">
              <a:latin typeface="Corbel" panose="020B0503020204020204" pitchFamily="34" charset="0"/>
              <a:cs typeface="Times New Roman" panose="02020603050405020304" pitchFamily="18" charset="0"/>
            </a:endParaRPr>
          </a:p>
        </p:txBody>
      </p:sp>
      <p:pic>
        <p:nvPicPr>
          <p:cNvPr id="33807" name="Imagem 7">
            <a:extLst>
              <a:ext uri="{FF2B5EF4-FFF2-40B4-BE49-F238E27FC236}">
                <a16:creationId xmlns:a16="http://schemas.microsoft.com/office/drawing/2014/main" id="{7A787538-EA50-40F4-B4B5-BD7ADF3714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l_fi" descr="luva-de-vinil-sem-talco-amido_iZ110XvZmXpZ1XfZ85254662-222039106-1">
            <a:extLst>
              <a:ext uri="{FF2B5EF4-FFF2-40B4-BE49-F238E27FC236}">
                <a16:creationId xmlns:a16="http://schemas.microsoft.com/office/drawing/2014/main" id="{18E186C8-A245-441C-B386-74590D6C5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62" t="18433" r="18320" b="17102"/>
          <a:stretch>
            <a:fillRect/>
          </a:stretch>
        </p:blipFill>
        <p:spPr bwMode="auto">
          <a:xfrm>
            <a:off x="365125" y="1760538"/>
            <a:ext cx="22129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1">
            <a:extLst>
              <a:ext uri="{FF2B5EF4-FFF2-40B4-BE49-F238E27FC236}">
                <a16:creationId xmlns:a16="http://schemas.microsoft.com/office/drawing/2014/main" id="{094C657F-D939-4702-9C3B-083D72A56CCE}"/>
              </a:ext>
            </a:extLst>
          </p:cNvPr>
          <p:cNvSpPr>
            <a:spLocks noGrp="1"/>
          </p:cNvSpPr>
          <p:nvPr>
            <p:ph sz="quarter" idx="13"/>
          </p:nvPr>
        </p:nvSpPr>
        <p:spPr>
          <a:xfrm>
            <a:off x="365125" y="769938"/>
            <a:ext cx="8032750" cy="5527675"/>
          </a:xfrm>
        </p:spPr>
        <p:txBody>
          <a:bodyPr/>
          <a:lstStyle/>
          <a:p>
            <a:pPr marL="0" indent="0" algn="just" eaLnBrk="1" hangingPunct="1">
              <a:lnSpc>
                <a:spcPct val="150000"/>
              </a:lnSpc>
              <a:spcBef>
                <a:spcPts val="600"/>
              </a:spcBef>
              <a:spcAft>
                <a:spcPts val="600"/>
              </a:spcAft>
              <a:buFont typeface="Arial" panose="020B0604020202020204" pitchFamily="34" charset="0"/>
              <a:buNone/>
            </a:pPr>
            <a:r>
              <a:rPr lang="pt-BR" altLang="pt-BR" sz="1800" b="0">
                <a:solidFill>
                  <a:srgbClr val="666666"/>
                </a:solidFill>
                <a:latin typeface="Corbel" panose="020B0503020204020204" pitchFamily="34" charset="0"/>
                <a:cs typeface="Corbel" panose="020B0503020204020204" pitchFamily="34" charset="0"/>
              </a:rPr>
              <a:t>	</a:t>
            </a:r>
            <a:endParaRPr lang="en-US" altLang="pt-BR" sz="1200">
              <a:latin typeface="Corbel" panose="020B0503020204020204" pitchFamily="34" charset="0"/>
              <a:cs typeface="Corbel" panose="020B0503020204020204" pitchFamily="34" charset="0"/>
            </a:endParaRPr>
          </a:p>
        </p:txBody>
      </p:sp>
      <p:sp>
        <p:nvSpPr>
          <p:cNvPr id="35844" name="Slide Number Placeholder 2">
            <a:extLst>
              <a:ext uri="{FF2B5EF4-FFF2-40B4-BE49-F238E27FC236}">
                <a16:creationId xmlns:a16="http://schemas.microsoft.com/office/drawing/2014/main" id="{1F0F5827-CD6D-41C0-A08D-FD9A97197BF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21C3C6-D74D-47F6-A50B-04932C0A106D}" type="slidenum">
              <a:rPr lang="en-US" altLang="pt-BR">
                <a:solidFill>
                  <a:schemeClr val="bg1"/>
                </a:solidFill>
                <a:latin typeface="Corbel" panose="020B0503020204020204" pitchFamily="34" charset="0"/>
              </a:rPr>
              <a:pPr/>
              <a:t>24</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0848CD4C-DA1E-4547-836E-8D9579290BB7}"/>
              </a:ext>
            </a:extLst>
          </p:cNvPr>
          <p:cNvSpPr>
            <a:spLocks noGrp="1"/>
          </p:cNvSpPr>
          <p:nvPr>
            <p:ph type="ftr" sz="quarter" idx="14"/>
          </p:nvPr>
        </p:nvSpPr>
        <p:spPr>
          <a:xfrm>
            <a:off x="365125" y="201613"/>
            <a:ext cx="3947568" cy="365125"/>
          </a:xfrm>
        </p:spPr>
        <p:txBody>
          <a:bodyPr/>
          <a:lstStyle/>
          <a:p>
            <a:pPr>
              <a:defRPr/>
            </a:pPr>
            <a:r>
              <a:rPr lang="pt-BR"/>
              <a:t>Manual de Biossegurança: </a:t>
            </a:r>
            <a:r>
              <a:rPr lang="pt-BR" dirty="0"/>
              <a:t>enfrentamento da COVID-19</a:t>
            </a:r>
            <a:endParaRPr lang="en-US" dirty="0"/>
          </a:p>
        </p:txBody>
      </p:sp>
      <p:graphicFrame>
        <p:nvGraphicFramePr>
          <p:cNvPr id="5" name="Tabela 4">
            <a:extLst>
              <a:ext uri="{FF2B5EF4-FFF2-40B4-BE49-F238E27FC236}">
                <a16:creationId xmlns:a16="http://schemas.microsoft.com/office/drawing/2014/main" id="{B0E3821A-0CE3-4AF6-AA8B-D2536ED39E54}"/>
              </a:ext>
            </a:extLst>
          </p:cNvPr>
          <p:cNvGraphicFramePr>
            <a:graphicFrameLocks noGrp="1"/>
          </p:cNvGraphicFramePr>
          <p:nvPr>
            <p:extLst>
              <p:ext uri="{D42A27DB-BD31-4B8C-83A1-F6EECF244321}">
                <p14:modId xmlns:p14="http://schemas.microsoft.com/office/powerpoint/2010/main" val="3273948108"/>
              </p:ext>
            </p:extLst>
          </p:nvPr>
        </p:nvGraphicFramePr>
        <p:xfrm>
          <a:off x="3067050" y="1294228"/>
          <a:ext cx="5514975" cy="5190978"/>
        </p:xfrm>
        <a:graphic>
          <a:graphicData uri="http://schemas.openxmlformats.org/drawingml/2006/table">
            <a:tbl>
              <a:tblPr firstRow="1" firstCol="1" lastRow="1" lastCol="1" bandRow="1" bandCol="1">
                <a:tableStyleId>{5C22544A-7EE6-4342-B048-85BDC9FD1C3A}</a:tableStyleId>
              </a:tblPr>
              <a:tblGrid>
                <a:gridCol w="5514975">
                  <a:extLst>
                    <a:ext uri="{9D8B030D-6E8A-4147-A177-3AD203B41FA5}">
                      <a16:colId xmlns:a16="http://schemas.microsoft.com/office/drawing/2014/main" val="20000"/>
                    </a:ext>
                  </a:extLst>
                </a:gridCol>
              </a:tblGrid>
              <a:tr h="657150">
                <a:tc>
                  <a:txBody>
                    <a:bodyPr/>
                    <a:lstStyle/>
                    <a:p>
                      <a:pPr algn="ctr">
                        <a:lnSpc>
                          <a:spcPct val="150000"/>
                        </a:lnSpc>
                        <a:spcAft>
                          <a:spcPts val="0"/>
                        </a:spcAft>
                      </a:pPr>
                      <a:r>
                        <a:rPr lang="pt-BR" sz="2800" dirty="0">
                          <a:effectLst/>
                          <a:latin typeface="Corbel" panose="020B0503020204020204" pitchFamily="34" charset="0"/>
                        </a:rPr>
                        <a:t>INDICAÇÃO DE USO</a:t>
                      </a:r>
                      <a:endParaRPr lang="pt-BR" sz="1800" dirty="0">
                        <a:effectLst/>
                        <a:latin typeface="Corbel" panose="020B0503020204020204" pitchFamily="34" charset="0"/>
                        <a:ea typeface="Times New Roman" panose="02020603050405020304" pitchFamily="18" charset="0"/>
                      </a:endParaRPr>
                    </a:p>
                  </a:txBody>
                  <a:tcPr marL="68585" marR="68585" marT="0" marB="0"/>
                </a:tc>
                <a:extLst>
                  <a:ext uri="{0D108BD9-81ED-4DB2-BD59-A6C34878D82A}">
                    <a16:rowId xmlns:a16="http://schemas.microsoft.com/office/drawing/2014/main" val="10000"/>
                  </a:ext>
                </a:extLst>
              </a:tr>
              <a:tr h="4533828">
                <a:tc>
                  <a:txBody>
                    <a:bodyPr/>
                    <a:lstStyle/>
                    <a:p>
                      <a:pPr>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ndParaRPr>
                    </a:p>
                    <a:p>
                      <a:pPr algn="just">
                        <a:lnSpc>
                          <a:spcPct val="115000"/>
                        </a:lnSpc>
                        <a:spcAft>
                          <a:spcPts val="0"/>
                        </a:spcAft>
                      </a:pPr>
                      <a:r>
                        <a:rPr lang="pt-BR" sz="2400" dirty="0">
                          <a:effectLst/>
                          <a:latin typeface="Corbel" panose="020B0503020204020204" pitchFamily="34" charset="0"/>
                        </a:rPr>
                        <a:t>De</a:t>
                      </a:r>
                      <a:r>
                        <a:rPr lang="pt-BR" sz="2400" baseline="0" dirty="0">
                          <a:effectLst/>
                          <a:latin typeface="Corbel" panose="020B0503020204020204" pitchFamily="34" charset="0"/>
                        </a:rPr>
                        <a:t> uso descartável a cada atendimento/procedimento, não contém látex e talco, sendo consideradas hipoalergênicas. Dessa forma, podem ser utilizadas em substituição às luvas de látex de procedimentos gerais, ou como barreira de contato das luvas de látex estéreis para profissionais com alergia a esse material.</a:t>
                      </a:r>
                      <a:r>
                        <a:rPr lang="pt-BR" sz="2400" dirty="0">
                          <a:effectLst/>
                          <a:latin typeface="Corbel" panose="020B0503020204020204" pitchFamily="34" charset="0"/>
                        </a:rPr>
                        <a:t> </a:t>
                      </a:r>
                      <a:r>
                        <a:rPr lang="pt-BR" sz="1200" dirty="0">
                          <a:effectLst/>
                          <a:latin typeface="Corbel" panose="020B0503020204020204" pitchFamily="34" charset="0"/>
                        </a:rPr>
                        <a:t> </a:t>
                      </a:r>
                      <a:endParaRPr lang="pt-BR" sz="1000" dirty="0">
                        <a:effectLst/>
                        <a:latin typeface="Corbel" panose="020B0503020204020204" pitchFamily="34" charset="0"/>
                        <a:ea typeface="Times New Roman" panose="02020603050405020304" pitchFamily="18" charset="0"/>
                      </a:endParaRPr>
                    </a:p>
                  </a:txBody>
                  <a:tcPr marL="68585" marR="68585" marT="0" marB="0"/>
                </a:tc>
                <a:extLst>
                  <a:ext uri="{0D108BD9-81ED-4DB2-BD59-A6C34878D82A}">
                    <a16:rowId xmlns:a16="http://schemas.microsoft.com/office/drawing/2014/main" val="10001"/>
                  </a:ext>
                </a:extLst>
              </a:tr>
            </a:tbl>
          </a:graphicData>
        </a:graphic>
      </p:graphicFrame>
      <p:sp>
        <p:nvSpPr>
          <p:cNvPr id="35854" name="Retângulo 5">
            <a:extLst>
              <a:ext uri="{FF2B5EF4-FFF2-40B4-BE49-F238E27FC236}">
                <a16:creationId xmlns:a16="http://schemas.microsoft.com/office/drawing/2014/main" id="{9B0DD449-8AF9-48D3-8A94-5DC6393D2773}"/>
              </a:ext>
            </a:extLst>
          </p:cNvPr>
          <p:cNvSpPr>
            <a:spLocks noChangeArrowheads="1"/>
          </p:cNvSpPr>
          <p:nvPr/>
        </p:nvSpPr>
        <p:spPr bwMode="auto">
          <a:xfrm>
            <a:off x="309563" y="4154488"/>
            <a:ext cx="216693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b="1" dirty="0">
                <a:latin typeface="Corbel" panose="020B0503020204020204" pitchFamily="34" charset="0"/>
              </a:rPr>
              <a:t>Luvas de vinil para procedimentos gerais</a:t>
            </a:r>
            <a:endParaRPr lang="pt-BR" altLang="pt-BR" sz="1200" b="1" dirty="0">
              <a:latin typeface="Corbel" panose="020B0503020204020204" pitchFamily="34" charset="0"/>
              <a:cs typeface="Times New Roman" panose="02020603050405020304" pitchFamily="18" charset="0"/>
            </a:endParaRPr>
          </a:p>
        </p:txBody>
      </p:sp>
      <p:pic>
        <p:nvPicPr>
          <p:cNvPr id="35855" name="Imagem 7">
            <a:extLst>
              <a:ext uri="{FF2B5EF4-FFF2-40B4-BE49-F238E27FC236}">
                <a16:creationId xmlns:a16="http://schemas.microsoft.com/office/drawing/2014/main" id="{CED951C9-703F-4E63-AEE9-64028B3A2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a:extLst>
              <a:ext uri="{FF2B5EF4-FFF2-40B4-BE49-F238E27FC236}">
                <a16:creationId xmlns:a16="http://schemas.microsoft.com/office/drawing/2014/main" id="{84F9F47D-A4F1-45D4-86C8-09B1FBEEB857}"/>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0E7B46-6F85-4D94-8533-7FECD15FABF8}" type="slidenum">
              <a:rPr lang="en-US" altLang="pt-BR">
                <a:solidFill>
                  <a:schemeClr val="bg1"/>
                </a:solidFill>
                <a:latin typeface="Corbel" panose="020B0503020204020204" pitchFamily="34" charset="0"/>
              </a:rPr>
              <a:pPr/>
              <a:t>25</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939DDD9D-36B8-47C6-847D-B841361D5DAF}"/>
              </a:ext>
            </a:extLst>
          </p:cNvPr>
          <p:cNvSpPr>
            <a:spLocks noGrp="1"/>
          </p:cNvSpPr>
          <p:nvPr>
            <p:ph type="ftr" sz="quarter" idx="14"/>
          </p:nvPr>
        </p:nvSpPr>
        <p:spPr>
          <a:xfrm>
            <a:off x="365124" y="201613"/>
            <a:ext cx="3865681" cy="365125"/>
          </a:xfrm>
        </p:spPr>
        <p:txBody>
          <a:bodyPr/>
          <a:lstStyle/>
          <a:p>
            <a:pPr>
              <a:defRPr/>
            </a:pPr>
            <a:r>
              <a:rPr lang="pt-BR"/>
              <a:t>Manual de Biossegurança: </a:t>
            </a:r>
            <a:r>
              <a:rPr lang="pt-BR" dirty="0"/>
              <a:t>enfrentamento da COVID-19</a:t>
            </a:r>
            <a:endParaRPr lang="en-US" dirty="0"/>
          </a:p>
        </p:txBody>
      </p:sp>
      <p:graphicFrame>
        <p:nvGraphicFramePr>
          <p:cNvPr id="7" name="Diagrama 6">
            <a:extLst>
              <a:ext uri="{FF2B5EF4-FFF2-40B4-BE49-F238E27FC236}">
                <a16:creationId xmlns:a16="http://schemas.microsoft.com/office/drawing/2014/main" id="{1139C5BA-6EA8-4963-A754-CD7DF753BC1F}"/>
              </a:ext>
            </a:extLst>
          </p:cNvPr>
          <p:cNvGraphicFramePr/>
          <p:nvPr>
            <p:extLst>
              <p:ext uri="{D42A27DB-BD31-4B8C-83A1-F6EECF244321}">
                <p14:modId xmlns:p14="http://schemas.microsoft.com/office/powerpoint/2010/main" val="2853596878"/>
              </p:ext>
            </p:extLst>
          </p:nvPr>
        </p:nvGraphicFramePr>
        <p:xfrm>
          <a:off x="365486" y="1645920"/>
          <a:ext cx="8173603" cy="50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3" name="Content Placeholder 1">
            <a:extLst>
              <a:ext uri="{FF2B5EF4-FFF2-40B4-BE49-F238E27FC236}">
                <a16:creationId xmlns:a16="http://schemas.microsoft.com/office/drawing/2014/main" id="{3D59A142-1BE4-48F4-8B9D-AFA74DF2C7E7}"/>
              </a:ext>
            </a:extLst>
          </p:cNvPr>
          <p:cNvSpPr txBox="1">
            <a:spLocks/>
          </p:cNvSpPr>
          <p:nvPr/>
        </p:nvSpPr>
        <p:spPr bwMode="auto">
          <a:xfrm>
            <a:off x="435912" y="644525"/>
            <a:ext cx="8032750" cy="5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600"/>
              </a:spcBef>
              <a:spcAft>
                <a:spcPts val="600"/>
              </a:spcAft>
              <a:buFont typeface="Arial" panose="020B0604020202020204" pitchFamily="34" charset="0"/>
              <a:buNone/>
            </a:pPr>
            <a:r>
              <a:rPr lang="pt-BR" altLang="pt-BR" sz="2800" b="1" dirty="0">
                <a:latin typeface="Corbel"/>
                <a:cs typeface="Arial"/>
              </a:rPr>
              <a:t> </a:t>
            </a:r>
            <a:r>
              <a:rPr lang="pt-BR" altLang="pt-BR" sz="2800" b="1" dirty="0">
                <a:solidFill>
                  <a:srgbClr val="0070C0"/>
                </a:solidFill>
                <a:latin typeface="Corbel"/>
                <a:cs typeface="Arial"/>
              </a:rPr>
              <a:t>LUVAS: recomendações importantes</a:t>
            </a:r>
          </a:p>
          <a:p>
            <a:pPr algn="just" eaLnBrk="1" hangingPunct="1">
              <a:lnSpc>
                <a:spcPct val="150000"/>
              </a:lnSpc>
              <a:spcBef>
                <a:spcPts val="600"/>
              </a:spcBef>
              <a:spcAft>
                <a:spcPts val="600"/>
              </a:spcAft>
              <a:buFont typeface="Arial" panose="020B0604020202020204" pitchFamily="34" charset="0"/>
              <a:buNone/>
            </a:pPr>
            <a:r>
              <a:rPr lang="pt-BR" altLang="pt-BR" dirty="0">
                <a:solidFill>
                  <a:srgbClr val="666666"/>
                </a:solidFill>
                <a:latin typeface="Corbel"/>
                <a:cs typeface="Arial"/>
              </a:rPr>
              <a:t>	</a:t>
            </a:r>
            <a:endParaRPr lang="en-US" altLang="pt-BR" sz="1200" b="1" dirty="0">
              <a:latin typeface="Corbel" panose="020B0503020204020204" pitchFamily="34" charset="0"/>
            </a:endParaRPr>
          </a:p>
        </p:txBody>
      </p:sp>
      <p:pic>
        <p:nvPicPr>
          <p:cNvPr id="37894" name="Imagem 5">
            <a:extLst>
              <a:ext uri="{FF2B5EF4-FFF2-40B4-BE49-F238E27FC236}">
                <a16:creationId xmlns:a16="http://schemas.microsoft.com/office/drawing/2014/main" id="{6A6AC6BA-7298-4802-98F8-892B82CD6D6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9B12B57E-0A8C-42A6-A33E-F877C58F2CB0}"/>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None/>
            </a:pPr>
            <a:r>
              <a:rPr lang="pt-BR" altLang="pt-BR" sz="2800" dirty="0">
                <a:solidFill>
                  <a:schemeClr val="accent1">
                    <a:lumMod val="75000"/>
                  </a:schemeClr>
                </a:solidFill>
                <a:cs typeface="Corbel" panose="020B0503020204020204" pitchFamily="34" charset="0"/>
              </a:rPr>
              <a:t> MÁSCARAS </a:t>
            </a:r>
            <a:endParaRPr lang="pt-BR" altLang="pt-BR" sz="2800" dirty="0">
              <a:solidFill>
                <a:schemeClr val="accent1">
                  <a:lumMod val="75000"/>
                </a:schemeClr>
              </a:solidFill>
              <a:latin typeface="Corbel" panose="020B0503020204020204" pitchFamily="34" charset="0"/>
              <a:cs typeface="Corbel" panose="020B0503020204020204" pitchFamily="34" charset="0"/>
            </a:endParaRP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São indicadas para a proteção das vias respiratórias e mucosa oral.  O uso da máscara durante a pandemia é obrigatório em todos os ambientes da Instituição.</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latin typeface="Corbel" panose="020B0503020204020204" pitchFamily="34" charset="0"/>
                <a:cs typeface="Corbel" panose="020B0503020204020204" pitchFamily="34" charset="0"/>
              </a:rPr>
              <a:t>	 A escolha adequada deve ser feita considerando-se o nível de proteção necessário ao procedimento exigido ou risco de patógeno infectante envolvido. </a:t>
            </a:r>
            <a:endParaRPr lang="en-US" altLang="pt-BR" sz="1200" dirty="0">
              <a:solidFill>
                <a:schemeClr val="accent1">
                  <a:lumMod val="75000"/>
                </a:schemeClr>
              </a:solidFill>
              <a:latin typeface="Corbel" panose="020B0503020204020204" pitchFamily="34" charset="0"/>
              <a:cs typeface="Corbel" panose="020B0503020204020204" pitchFamily="34" charset="0"/>
            </a:endParaRPr>
          </a:p>
        </p:txBody>
      </p:sp>
      <p:sp>
        <p:nvSpPr>
          <p:cNvPr id="38915" name="Slide Number Placeholder 2">
            <a:extLst>
              <a:ext uri="{FF2B5EF4-FFF2-40B4-BE49-F238E27FC236}">
                <a16:creationId xmlns:a16="http://schemas.microsoft.com/office/drawing/2014/main" id="{93C5A079-8D35-44BA-B321-4A44E0DFF7E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029B00-9E4C-4A9D-8FC0-6B795E7DB5A4}" type="slidenum">
              <a:rPr lang="en-US" altLang="pt-BR">
                <a:solidFill>
                  <a:schemeClr val="bg1"/>
                </a:solidFill>
                <a:latin typeface="Corbel" panose="020B0503020204020204" pitchFamily="34" charset="0"/>
              </a:rPr>
              <a:pPr/>
              <a:t>26</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88BE62FF-157A-4622-8158-82E16DF974A3}"/>
              </a:ext>
            </a:extLst>
          </p:cNvPr>
          <p:cNvSpPr>
            <a:spLocks noGrp="1"/>
          </p:cNvSpPr>
          <p:nvPr>
            <p:ph type="ftr" sz="quarter" idx="14"/>
          </p:nvPr>
        </p:nvSpPr>
        <p:spPr>
          <a:xfrm>
            <a:off x="365124" y="201613"/>
            <a:ext cx="3756499" cy="365125"/>
          </a:xfrm>
        </p:spPr>
        <p:txBody>
          <a:bodyPr/>
          <a:lstStyle/>
          <a:p>
            <a:pPr>
              <a:defRPr/>
            </a:pPr>
            <a:r>
              <a:rPr lang="pt-BR"/>
              <a:t>Manual de Biossegurança: </a:t>
            </a:r>
            <a:r>
              <a:rPr lang="pt-BR" dirty="0"/>
              <a:t>enfrentamento da COVID-19</a:t>
            </a:r>
            <a:endParaRPr lang="en-US" dirty="0"/>
          </a:p>
        </p:txBody>
      </p:sp>
      <p:pic>
        <p:nvPicPr>
          <p:cNvPr id="38917" name="Imagem 4">
            <a:extLst>
              <a:ext uri="{FF2B5EF4-FFF2-40B4-BE49-F238E27FC236}">
                <a16:creationId xmlns:a16="http://schemas.microsoft.com/office/drawing/2014/main" id="{CA222EBD-5CBE-4B62-B015-9E9FD1D32A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B23C851-7A01-40C3-B8A9-A31B81D0E364}"/>
              </a:ext>
            </a:extLst>
          </p:cNvPr>
          <p:cNvSpPr>
            <a:spLocks noGrp="1"/>
          </p:cNvSpPr>
          <p:nvPr>
            <p:ph sz="quarter" idx="13"/>
          </p:nvPr>
        </p:nvSpPr>
        <p:spPr>
          <a:xfrm>
            <a:off x="365126" y="566738"/>
            <a:ext cx="4852333" cy="5727700"/>
          </a:xfrm>
        </p:spPr>
        <p:txBody>
          <a:bodyPr/>
          <a:lstStyle/>
          <a:p>
            <a:pPr>
              <a:defRPr/>
            </a:pPr>
            <a:endParaRPr lang="pt-BR" b="0" dirty="0">
              <a:solidFill>
                <a:schemeClr val="accent1">
                  <a:lumMod val="75000"/>
                </a:schemeClr>
              </a:solidFill>
            </a:endParaRPr>
          </a:p>
          <a:p>
            <a:pPr>
              <a:defRPr/>
            </a:pPr>
            <a:r>
              <a:rPr lang="pt-BR" sz="2800" b="0" dirty="0">
                <a:solidFill>
                  <a:schemeClr val="accent1">
                    <a:lumMod val="75000"/>
                  </a:schemeClr>
                </a:solidFill>
              </a:rPr>
              <a:t>Máscara cirúrgica tripla proteção: Proteção indicada para gotículas. Protege boca e nariz.</a:t>
            </a:r>
          </a:p>
          <a:p>
            <a:pPr marL="0" indent="0">
              <a:buNone/>
              <a:defRPr/>
            </a:pPr>
            <a:endParaRPr lang="pt-BR" b="0" dirty="0">
              <a:solidFill>
                <a:schemeClr val="accent1">
                  <a:lumMod val="75000"/>
                </a:schemeClr>
              </a:solidFill>
            </a:endParaRPr>
          </a:p>
          <a:p>
            <a:pPr>
              <a:defRPr/>
            </a:pPr>
            <a:r>
              <a:rPr lang="pt-BR" sz="2800" b="0" dirty="0">
                <a:solidFill>
                  <a:schemeClr val="accent1">
                    <a:lumMod val="75000"/>
                  </a:schemeClr>
                </a:solidFill>
              </a:rPr>
              <a:t>Respiradores: Proteção indicada para aerossóis. Protege boca e nariz, vedação para partículas abaixo de 5µ.</a:t>
            </a:r>
          </a:p>
          <a:p>
            <a:pPr marL="0" indent="0">
              <a:buFont typeface="Arial" panose="020B0604020202020204" pitchFamily="34" charset="0"/>
              <a:buNone/>
              <a:defRPr/>
            </a:pPr>
            <a:endParaRPr lang="pt-BR" b="0" dirty="0">
              <a:solidFill>
                <a:schemeClr val="accent1">
                  <a:lumMod val="75000"/>
                </a:schemeClr>
              </a:solidFill>
            </a:endParaRPr>
          </a:p>
          <a:p>
            <a:pPr>
              <a:defRPr/>
            </a:pPr>
            <a:endParaRPr lang="pt-BR" b="0" dirty="0">
              <a:solidFill>
                <a:schemeClr val="accent1">
                  <a:lumMod val="75000"/>
                </a:schemeClr>
              </a:solidFill>
            </a:endParaRPr>
          </a:p>
          <a:p>
            <a:pPr>
              <a:defRPr/>
            </a:pPr>
            <a:endParaRPr lang="pt-BR" b="0" dirty="0">
              <a:solidFill>
                <a:schemeClr val="accent1">
                  <a:lumMod val="75000"/>
                </a:schemeClr>
              </a:solidFill>
            </a:endParaRPr>
          </a:p>
          <a:p>
            <a:pPr marL="0" indent="0">
              <a:buFont typeface="Arial" panose="020B0604020202020204" pitchFamily="34" charset="0"/>
              <a:buNone/>
              <a:defRPr/>
            </a:pPr>
            <a:endParaRPr lang="pt-BR" b="0"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E470039A-9E58-4B42-A53B-4B7D9CE4A86F}"/>
              </a:ext>
            </a:extLst>
          </p:cNvPr>
          <p:cNvSpPr>
            <a:spLocks noGrp="1"/>
          </p:cNvSpPr>
          <p:nvPr>
            <p:ph type="ftr" sz="quarter" idx="14"/>
          </p:nvPr>
        </p:nvSpPr>
        <p:spPr>
          <a:xfrm>
            <a:off x="365124" y="201613"/>
            <a:ext cx="3852033" cy="365125"/>
          </a:xfrm>
        </p:spPr>
        <p:txBody>
          <a:bodyPr/>
          <a:lstStyle/>
          <a:p>
            <a:pPr>
              <a:defRPr/>
            </a:pPr>
            <a:r>
              <a:rPr lang="pt-BR"/>
              <a:t>Manual de Biossegurança: </a:t>
            </a:r>
            <a:r>
              <a:rPr lang="pt-BR" dirty="0"/>
              <a:t>enfrentamento da COVID-19</a:t>
            </a:r>
            <a:endParaRPr lang="en-US" dirty="0"/>
          </a:p>
        </p:txBody>
      </p:sp>
      <p:sp>
        <p:nvSpPr>
          <p:cNvPr id="40964" name="Espaço Reservado para Número de Slide 3">
            <a:extLst>
              <a:ext uri="{FF2B5EF4-FFF2-40B4-BE49-F238E27FC236}">
                <a16:creationId xmlns:a16="http://schemas.microsoft.com/office/drawing/2014/main" id="{4471140A-2D0C-4206-9BCC-94B3E23E5137}"/>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8DF90-B65F-4026-9BAA-66E71A3C9F22}" type="slidenum">
              <a:rPr lang="en-US" altLang="pt-BR">
                <a:solidFill>
                  <a:schemeClr val="bg1"/>
                </a:solidFill>
                <a:latin typeface="Corbel" panose="020B0503020204020204" pitchFamily="34" charset="0"/>
              </a:rPr>
              <a:pPr/>
              <a:t>27</a:t>
            </a:fld>
            <a:endParaRPr lang="en-US" altLang="pt-BR" dirty="0">
              <a:solidFill>
                <a:schemeClr val="bg1"/>
              </a:solidFill>
              <a:latin typeface="Corbel" panose="020B0503020204020204" pitchFamily="34" charset="0"/>
            </a:endParaRPr>
          </a:p>
        </p:txBody>
      </p:sp>
      <p:pic>
        <p:nvPicPr>
          <p:cNvPr id="40967" name="Imagem 6">
            <a:extLst>
              <a:ext uri="{FF2B5EF4-FFF2-40B4-BE49-F238E27FC236}">
                <a16:creationId xmlns:a16="http://schemas.microsoft.com/office/drawing/2014/main" id="{434A6EE5-9941-4A40-8FB8-8A845E70FE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ceaditabira.com.br/product_images/y/215/117__64924_zoom.png">
            <a:extLst>
              <a:ext uri="{FF2B5EF4-FFF2-40B4-BE49-F238E27FC236}">
                <a16:creationId xmlns:a16="http://schemas.microsoft.com/office/drawing/2014/main" id="{4518AC85-3705-414C-B846-407E94EA1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712" y="3385535"/>
            <a:ext cx="1958462" cy="235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tatic.wixstatic.com/media/045e7a_c081e9cffeef4e399a38116ac9a2f7bc.jpg/v1/fill/w_231,h_231,al_c,q_90,usm_0.66_1.00_0.01/045e7a_c081e9cffeef4e399a38116ac9a2f7bc.jpg">
            <a:extLst>
              <a:ext uri="{FF2B5EF4-FFF2-40B4-BE49-F238E27FC236}">
                <a16:creationId xmlns:a16="http://schemas.microsoft.com/office/drawing/2014/main" id="{ADAB5FD9-BD1E-4420-AFF2-84EDBD5F7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002" y="723550"/>
            <a:ext cx="2200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http://www.epilabormesp.com.br/Assets/Produtos/SuperZoom/MASCARATRIPLA_635978645922346259.jpg">
            <a:extLst>
              <a:ext uri="{FF2B5EF4-FFF2-40B4-BE49-F238E27FC236}">
                <a16:creationId xmlns:a16="http://schemas.microsoft.com/office/drawing/2014/main" id="{81E30046-7702-44CB-B12C-EC3FD281B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4287838"/>
            <a:ext cx="2320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1">
            <a:extLst>
              <a:ext uri="{FF2B5EF4-FFF2-40B4-BE49-F238E27FC236}">
                <a16:creationId xmlns:a16="http://schemas.microsoft.com/office/drawing/2014/main" id="{B6078DDB-24F4-4C4B-A5AD-C5459E1CA6CB}"/>
              </a:ext>
            </a:extLst>
          </p:cNvPr>
          <p:cNvSpPr>
            <a:spLocks noGrp="1"/>
          </p:cNvSpPr>
          <p:nvPr>
            <p:ph sz="quarter" idx="13"/>
          </p:nvPr>
        </p:nvSpPr>
        <p:spPr>
          <a:xfrm>
            <a:off x="365125" y="769938"/>
            <a:ext cx="8032750" cy="5527675"/>
          </a:xfrm>
        </p:spPr>
        <p:txBody>
          <a:bodyPr/>
          <a:lstStyle/>
          <a:p>
            <a:pPr marL="0" indent="0" algn="just" eaLnBrk="1" hangingPunct="1">
              <a:lnSpc>
                <a:spcPct val="150000"/>
              </a:lnSpc>
              <a:spcBef>
                <a:spcPts val="600"/>
              </a:spcBef>
              <a:spcAft>
                <a:spcPts val="600"/>
              </a:spcAft>
              <a:buFont typeface="Arial" panose="020B0604020202020204" pitchFamily="34" charset="0"/>
              <a:buNone/>
            </a:pPr>
            <a:r>
              <a:rPr lang="pt-BR" altLang="pt-BR" sz="1800" b="0">
                <a:solidFill>
                  <a:srgbClr val="666666"/>
                </a:solidFill>
                <a:latin typeface="Corbel" panose="020B0503020204020204" pitchFamily="34" charset="0"/>
                <a:cs typeface="Corbel" panose="020B0503020204020204" pitchFamily="34" charset="0"/>
              </a:rPr>
              <a:t>	</a:t>
            </a:r>
            <a:endParaRPr lang="en-US" altLang="pt-BR" sz="1200">
              <a:latin typeface="Corbel" panose="020B0503020204020204" pitchFamily="34" charset="0"/>
              <a:cs typeface="Corbel" panose="020B0503020204020204" pitchFamily="34" charset="0"/>
            </a:endParaRPr>
          </a:p>
        </p:txBody>
      </p:sp>
      <p:sp>
        <p:nvSpPr>
          <p:cNvPr id="41988" name="Slide Number Placeholder 2">
            <a:extLst>
              <a:ext uri="{FF2B5EF4-FFF2-40B4-BE49-F238E27FC236}">
                <a16:creationId xmlns:a16="http://schemas.microsoft.com/office/drawing/2014/main" id="{69058D1D-C019-48A6-AC40-8AD8F3C531C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C243F3-DD45-4357-AA38-5DAB2B150A7E}" type="slidenum">
              <a:rPr lang="en-US" altLang="pt-BR">
                <a:solidFill>
                  <a:schemeClr val="bg1"/>
                </a:solidFill>
                <a:latin typeface="Corbel" panose="020B0503020204020204" pitchFamily="34" charset="0"/>
              </a:rPr>
              <a:pPr/>
              <a:t>28</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171B1418-1F58-4514-82DC-D422385E43BE}"/>
              </a:ext>
            </a:extLst>
          </p:cNvPr>
          <p:cNvSpPr>
            <a:spLocks noGrp="1"/>
          </p:cNvSpPr>
          <p:nvPr>
            <p:ph type="ftr" sz="quarter" idx="14"/>
          </p:nvPr>
        </p:nvSpPr>
        <p:spPr>
          <a:xfrm>
            <a:off x="365124" y="201613"/>
            <a:ext cx="4070397" cy="365125"/>
          </a:xfrm>
        </p:spPr>
        <p:txBody>
          <a:bodyPr/>
          <a:lstStyle/>
          <a:p>
            <a:pPr>
              <a:defRPr/>
            </a:pPr>
            <a:r>
              <a:rPr lang="pt-BR"/>
              <a:t>Manual de Biossegurança: </a:t>
            </a:r>
            <a:r>
              <a:rPr lang="pt-BR" dirty="0"/>
              <a:t>enfrentamento da COVID-19</a:t>
            </a:r>
            <a:endParaRPr lang="en-US" dirty="0"/>
          </a:p>
        </p:txBody>
      </p:sp>
      <p:graphicFrame>
        <p:nvGraphicFramePr>
          <p:cNvPr id="5" name="Tabela 4">
            <a:extLst>
              <a:ext uri="{FF2B5EF4-FFF2-40B4-BE49-F238E27FC236}">
                <a16:creationId xmlns:a16="http://schemas.microsoft.com/office/drawing/2014/main" id="{BCB4A0B1-825A-43FD-9CE7-4C60E52C7DC2}"/>
              </a:ext>
            </a:extLst>
          </p:cNvPr>
          <p:cNvGraphicFramePr>
            <a:graphicFrameLocks noGrp="1"/>
          </p:cNvGraphicFramePr>
          <p:nvPr>
            <p:extLst>
              <p:ext uri="{D42A27DB-BD31-4B8C-83A1-F6EECF244321}">
                <p14:modId xmlns:p14="http://schemas.microsoft.com/office/powerpoint/2010/main" val="2624425830"/>
              </p:ext>
            </p:extLst>
          </p:nvPr>
        </p:nvGraphicFramePr>
        <p:xfrm>
          <a:off x="196850" y="1228725"/>
          <a:ext cx="4725988" cy="4919663"/>
        </p:xfrm>
        <a:graphic>
          <a:graphicData uri="http://schemas.openxmlformats.org/drawingml/2006/table">
            <a:tbl>
              <a:tblPr firstRow="1" firstCol="1" lastRow="1" lastCol="1" bandRow="1" bandCol="1">
                <a:tableStyleId>{5C22544A-7EE6-4342-B048-85BDC9FD1C3A}</a:tableStyleId>
              </a:tblPr>
              <a:tblGrid>
                <a:gridCol w="4725988">
                  <a:extLst>
                    <a:ext uri="{9D8B030D-6E8A-4147-A177-3AD203B41FA5}">
                      <a16:colId xmlns:a16="http://schemas.microsoft.com/office/drawing/2014/main" val="20000"/>
                    </a:ext>
                  </a:extLst>
                </a:gridCol>
              </a:tblGrid>
              <a:tr h="640110">
                <a:tc>
                  <a:txBody>
                    <a:bodyPr/>
                    <a:lstStyle/>
                    <a:p>
                      <a:pPr algn="ctr">
                        <a:lnSpc>
                          <a:spcPct val="150000"/>
                        </a:lnSpc>
                        <a:spcAft>
                          <a:spcPts val="0"/>
                        </a:spcAft>
                      </a:pPr>
                      <a:r>
                        <a:rPr lang="pt-BR" sz="2800" dirty="0">
                          <a:effectLst/>
                          <a:latin typeface="Corbel" panose="020B0503020204020204" pitchFamily="34" charset="0"/>
                        </a:rPr>
                        <a:t>INDICAÇÃO DE USO</a:t>
                      </a:r>
                      <a:endParaRPr lang="pt-BR" sz="1800" dirty="0">
                        <a:effectLst/>
                        <a:latin typeface="Corbel" panose="020B0503020204020204" pitchFamily="34" charset="0"/>
                        <a:ea typeface="Times New Roman" panose="02020603050405020304" pitchFamily="18" charset="0"/>
                      </a:endParaRPr>
                    </a:p>
                  </a:txBody>
                  <a:tcPr marL="68569" marR="68569" marT="0" marB="0"/>
                </a:tc>
                <a:extLst>
                  <a:ext uri="{0D108BD9-81ED-4DB2-BD59-A6C34878D82A}">
                    <a16:rowId xmlns:a16="http://schemas.microsoft.com/office/drawing/2014/main" val="10000"/>
                  </a:ext>
                </a:extLst>
              </a:tr>
              <a:tr h="4279553">
                <a:tc>
                  <a:txBody>
                    <a:bodyPr/>
                    <a:lstStyle/>
                    <a:p>
                      <a:pPr>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ndParaRPr>
                    </a:p>
                    <a:p>
                      <a:pPr algn="just">
                        <a:lnSpc>
                          <a:spcPct val="115000"/>
                        </a:lnSpc>
                        <a:spcAft>
                          <a:spcPts val="0"/>
                        </a:spcAft>
                      </a:pPr>
                      <a:r>
                        <a:rPr lang="pt-BR" sz="2400" baseline="0" dirty="0">
                          <a:effectLst/>
                          <a:latin typeface="Corbel" panose="020B0503020204020204" pitchFamily="34" charset="0"/>
                        </a:rPr>
                        <a:t>De uso único descartável, substituir sempre que se tornarem úmidas ou com contaminação evidente. São comercializadas em caixas não estéreis com quantidades diversas. Podem ser de elástico ou com tiras para </a:t>
                      </a:r>
                      <a:r>
                        <a:rPr lang="pt-BR" sz="2400" baseline="0" dirty="0" err="1">
                          <a:effectLst/>
                          <a:latin typeface="Corbel" panose="020B0503020204020204" pitchFamily="34" charset="0"/>
                        </a:rPr>
                        <a:t>amarrilha</a:t>
                      </a:r>
                      <a:r>
                        <a:rPr lang="pt-BR" sz="2400" baseline="0" dirty="0">
                          <a:effectLst/>
                          <a:latin typeface="Corbel" panose="020B0503020204020204" pitchFamily="34" charset="0"/>
                        </a:rPr>
                        <a:t>, disponíveis em diversas cores. </a:t>
                      </a:r>
                      <a:endParaRPr lang="pt-BR" sz="1000" dirty="0">
                        <a:effectLst/>
                        <a:latin typeface="Corbel" panose="020B0503020204020204" pitchFamily="34" charset="0"/>
                        <a:ea typeface="Times New Roman" panose="02020603050405020304" pitchFamily="18" charset="0"/>
                      </a:endParaRPr>
                    </a:p>
                  </a:txBody>
                  <a:tcPr marL="68569" marR="68569" marT="0" marB="0"/>
                </a:tc>
                <a:extLst>
                  <a:ext uri="{0D108BD9-81ED-4DB2-BD59-A6C34878D82A}">
                    <a16:rowId xmlns:a16="http://schemas.microsoft.com/office/drawing/2014/main" val="10001"/>
                  </a:ext>
                </a:extLst>
              </a:tr>
            </a:tbl>
          </a:graphicData>
        </a:graphic>
      </p:graphicFrame>
      <p:sp>
        <p:nvSpPr>
          <p:cNvPr id="41998" name="Retângulo 5">
            <a:extLst>
              <a:ext uri="{FF2B5EF4-FFF2-40B4-BE49-F238E27FC236}">
                <a16:creationId xmlns:a16="http://schemas.microsoft.com/office/drawing/2014/main" id="{5B46B2FA-BF72-47A6-9333-896D5F3D1F8A}"/>
              </a:ext>
            </a:extLst>
          </p:cNvPr>
          <p:cNvSpPr>
            <a:spLocks noChangeArrowheads="1"/>
          </p:cNvSpPr>
          <p:nvPr/>
        </p:nvSpPr>
        <p:spPr bwMode="auto">
          <a:xfrm>
            <a:off x="5335564" y="809391"/>
            <a:ext cx="2166938" cy="12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dirty="0">
                <a:latin typeface="Corbel" panose="020B0503020204020204" pitchFamily="34" charset="0"/>
              </a:rPr>
              <a:t>Máscara cirúrgica de TNT </a:t>
            </a:r>
            <a:r>
              <a:rPr lang="pt-BR" altLang="pt-BR" b="1" dirty="0">
                <a:latin typeface="Corbel" panose="020B0503020204020204" pitchFamily="34" charset="0"/>
              </a:rPr>
              <a:t>TRIPLA </a:t>
            </a:r>
            <a:r>
              <a:rPr lang="pt-BR" altLang="pt-BR" dirty="0">
                <a:latin typeface="Corbel" panose="020B0503020204020204" pitchFamily="34" charset="0"/>
              </a:rPr>
              <a:t>proteção</a:t>
            </a:r>
            <a:endParaRPr lang="pt-BR" altLang="pt-BR" sz="1200" dirty="0">
              <a:latin typeface="Corbel" panose="020B0503020204020204" pitchFamily="34" charset="0"/>
              <a:cs typeface="Times New Roman" panose="02020603050405020304" pitchFamily="18" charset="0"/>
            </a:endParaRPr>
          </a:p>
        </p:txBody>
      </p:sp>
      <p:pic>
        <p:nvPicPr>
          <p:cNvPr id="41999" name="Picture 4" descr="http://static.wixstatic.com/media/045e7a_c081e9cffeef4e399a38116ac9a2f7bc.jpg/v1/fill/w_231,h_231,al_c,q_90,usm_0.66_1.00_0.01/045e7a_c081e9cffeef4e399a38116ac9a2f7bc.jpg">
            <a:extLst>
              <a:ext uri="{FF2B5EF4-FFF2-40B4-BE49-F238E27FC236}">
                <a16:creationId xmlns:a16="http://schemas.microsoft.com/office/drawing/2014/main" id="{BC933C8B-D71F-484A-8CC0-5784CC2E7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213" y="2146300"/>
            <a:ext cx="2200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Imagem 8">
            <a:extLst>
              <a:ext uri="{FF2B5EF4-FFF2-40B4-BE49-F238E27FC236}">
                <a16:creationId xmlns:a16="http://schemas.microsoft.com/office/drawing/2014/main" id="{330C60B2-CF74-4D29-8ECF-547E4673E5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19A42D42-04C1-4D86-AF68-19566960B651}"/>
              </a:ext>
            </a:extLst>
          </p:cNvPr>
          <p:cNvSpPr>
            <a:spLocks noGrp="1"/>
          </p:cNvSpPr>
          <p:nvPr>
            <p:ph sz="quarter" idx="13"/>
          </p:nvPr>
        </p:nvSpPr>
        <p:spPr>
          <a:xfrm>
            <a:off x="365125" y="769938"/>
            <a:ext cx="8032750" cy="5527675"/>
          </a:xfrm>
        </p:spPr>
        <p:txBody>
          <a:bodyPr/>
          <a:lstStyle/>
          <a:p>
            <a:pPr marL="0" indent="0" algn="just" eaLnBrk="1" hangingPunct="1">
              <a:lnSpc>
                <a:spcPct val="150000"/>
              </a:lnSpc>
              <a:spcBef>
                <a:spcPts val="600"/>
              </a:spcBef>
              <a:spcAft>
                <a:spcPts val="600"/>
              </a:spcAft>
              <a:buFont typeface="Arial" panose="020B0604020202020204" pitchFamily="34" charset="0"/>
              <a:buNone/>
            </a:pPr>
            <a:r>
              <a:rPr lang="pt-BR" altLang="pt-BR" sz="1800" b="0">
                <a:solidFill>
                  <a:srgbClr val="666666"/>
                </a:solidFill>
                <a:latin typeface="Corbel" panose="020B0503020204020204" pitchFamily="34" charset="0"/>
                <a:cs typeface="Corbel" panose="020B0503020204020204" pitchFamily="34" charset="0"/>
              </a:rPr>
              <a:t>	</a:t>
            </a:r>
            <a:endParaRPr lang="en-US" altLang="pt-BR" sz="1200">
              <a:latin typeface="Corbel" panose="020B0503020204020204" pitchFamily="34" charset="0"/>
              <a:cs typeface="Corbel" panose="020B0503020204020204" pitchFamily="34" charset="0"/>
            </a:endParaRPr>
          </a:p>
        </p:txBody>
      </p:sp>
      <p:sp>
        <p:nvSpPr>
          <p:cNvPr id="44035" name="Slide Number Placeholder 2">
            <a:extLst>
              <a:ext uri="{FF2B5EF4-FFF2-40B4-BE49-F238E27FC236}">
                <a16:creationId xmlns:a16="http://schemas.microsoft.com/office/drawing/2014/main" id="{AAA1AFE1-E7EA-49DB-90EA-EB12457D3680}"/>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1C4D9B-4797-45A0-8D8F-8B4A6DE69B43}" type="slidenum">
              <a:rPr lang="en-US" altLang="pt-BR">
                <a:solidFill>
                  <a:schemeClr val="bg1"/>
                </a:solidFill>
                <a:latin typeface="Corbel" panose="020B0503020204020204" pitchFamily="34" charset="0"/>
              </a:rPr>
              <a:pPr/>
              <a:t>29</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0A33D07D-D3E4-48C1-A9FF-1379CC0EFE06}"/>
              </a:ext>
            </a:extLst>
          </p:cNvPr>
          <p:cNvSpPr>
            <a:spLocks noGrp="1"/>
          </p:cNvSpPr>
          <p:nvPr>
            <p:ph type="ftr" sz="quarter" idx="14"/>
          </p:nvPr>
        </p:nvSpPr>
        <p:spPr>
          <a:xfrm>
            <a:off x="365125" y="201613"/>
            <a:ext cx="3920272" cy="365125"/>
          </a:xfrm>
        </p:spPr>
        <p:txBody>
          <a:bodyPr/>
          <a:lstStyle/>
          <a:p>
            <a:pPr>
              <a:defRPr/>
            </a:pPr>
            <a:r>
              <a:rPr lang="pt-BR"/>
              <a:t>Manual de Biossegurança: </a:t>
            </a:r>
            <a:r>
              <a:rPr lang="pt-BR" dirty="0"/>
              <a:t>enfrentamento da COVID-19</a:t>
            </a:r>
            <a:endParaRPr lang="en-US" dirty="0"/>
          </a:p>
        </p:txBody>
      </p:sp>
      <p:graphicFrame>
        <p:nvGraphicFramePr>
          <p:cNvPr id="5" name="Tabela 4">
            <a:extLst>
              <a:ext uri="{FF2B5EF4-FFF2-40B4-BE49-F238E27FC236}">
                <a16:creationId xmlns:a16="http://schemas.microsoft.com/office/drawing/2014/main" id="{9EFE7CDB-02CA-491E-8C68-4DDCE58391C0}"/>
              </a:ext>
            </a:extLst>
          </p:cNvPr>
          <p:cNvGraphicFramePr>
            <a:graphicFrameLocks noGrp="1"/>
          </p:cNvGraphicFramePr>
          <p:nvPr>
            <p:extLst>
              <p:ext uri="{D42A27DB-BD31-4B8C-83A1-F6EECF244321}">
                <p14:modId xmlns:p14="http://schemas.microsoft.com/office/powerpoint/2010/main" val="1309945200"/>
              </p:ext>
            </p:extLst>
          </p:nvPr>
        </p:nvGraphicFramePr>
        <p:xfrm>
          <a:off x="2646456" y="1424366"/>
          <a:ext cx="6035675" cy="4391025"/>
        </p:xfrm>
        <a:graphic>
          <a:graphicData uri="http://schemas.openxmlformats.org/drawingml/2006/table">
            <a:tbl>
              <a:tblPr firstRow="1" firstCol="1" lastRow="1" lastCol="1" bandRow="1" bandCol="1">
                <a:tableStyleId>{5C22544A-7EE6-4342-B048-85BDC9FD1C3A}</a:tableStyleId>
              </a:tblPr>
              <a:tblGrid>
                <a:gridCol w="6035675">
                  <a:extLst>
                    <a:ext uri="{9D8B030D-6E8A-4147-A177-3AD203B41FA5}">
                      <a16:colId xmlns:a16="http://schemas.microsoft.com/office/drawing/2014/main" val="20000"/>
                    </a:ext>
                  </a:extLst>
                </a:gridCol>
              </a:tblGrid>
              <a:tr h="640136">
                <a:tc>
                  <a:txBody>
                    <a:bodyPr/>
                    <a:lstStyle/>
                    <a:p>
                      <a:pPr algn="ctr">
                        <a:lnSpc>
                          <a:spcPct val="150000"/>
                        </a:lnSpc>
                        <a:spcAft>
                          <a:spcPts val="0"/>
                        </a:spcAft>
                      </a:pPr>
                      <a:r>
                        <a:rPr lang="pt-BR" sz="2800" dirty="0">
                          <a:effectLst/>
                          <a:latin typeface="Corbel" panose="020B0503020204020204" pitchFamily="34" charset="0"/>
                        </a:rPr>
                        <a:t>INDICAÇÃO DE USO</a:t>
                      </a:r>
                      <a:endParaRPr lang="pt-BR" sz="1800" dirty="0">
                        <a:effectLst/>
                        <a:latin typeface="Corbel" panose="020B0503020204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0"/>
                  </a:ext>
                </a:extLst>
              </a:tr>
              <a:tr h="3750889">
                <a:tc>
                  <a:txBody>
                    <a:bodyPr/>
                    <a:lstStyle/>
                    <a:p>
                      <a:pPr>
                        <a:lnSpc>
                          <a:spcPct val="115000"/>
                        </a:lnSpc>
                        <a:spcAft>
                          <a:spcPts val="0"/>
                        </a:spcAft>
                      </a:pPr>
                      <a:r>
                        <a:rPr lang="pt-BR" sz="1200" dirty="0">
                          <a:effectLst/>
                          <a:latin typeface="Corbel" panose="020B0503020204020204" pitchFamily="34" charset="0"/>
                        </a:rPr>
                        <a:t> </a:t>
                      </a:r>
                      <a:endParaRPr lang="pt-BR" sz="1000" dirty="0">
                        <a:effectLst/>
                        <a:latin typeface="Corbel" panose="020B0503020204020204" pitchFamily="34" charset="0"/>
                      </a:endParaRPr>
                    </a:p>
                    <a:p>
                      <a:pPr algn="just">
                        <a:lnSpc>
                          <a:spcPct val="115000"/>
                        </a:lnSpc>
                        <a:spcAft>
                          <a:spcPts val="0"/>
                        </a:spcAft>
                      </a:pPr>
                      <a:r>
                        <a:rPr lang="pt-BR" sz="2200" baseline="0" dirty="0">
                          <a:effectLst/>
                          <a:latin typeface="Corbel" panose="020B0503020204020204" pitchFamily="34" charset="0"/>
                        </a:rPr>
                        <a:t>De uso único descartável, substituir sempre que se tornarem úmidas ou com contaminação evidente. São compostas por 06 camadas de proteção, possuindo filtro eficiente para retenção de contaminantes presentes na atmosfera sob a forma de aerossóis. </a:t>
                      </a:r>
                    </a:p>
                    <a:p>
                      <a:pPr algn="just">
                        <a:lnSpc>
                          <a:spcPct val="115000"/>
                        </a:lnSpc>
                        <a:spcAft>
                          <a:spcPts val="0"/>
                        </a:spcAft>
                      </a:pPr>
                      <a:r>
                        <a:rPr lang="pt-BR" sz="2200" baseline="0" dirty="0">
                          <a:effectLst/>
                          <a:latin typeface="Corbel" panose="020B0503020204020204" pitchFamily="34" charset="0"/>
                          <a:ea typeface="Times New Roman" panose="02020603050405020304" pitchFamily="18" charset="0"/>
                        </a:rPr>
                        <a:t>N95 é uma certificação adotada nos EUA e Canadá. </a:t>
                      </a:r>
                      <a:r>
                        <a:rPr lang="pt-BR" altLang="pt-BR" sz="2400" dirty="0">
                          <a:latin typeface="Corbel" panose="020B0503020204020204" pitchFamily="34" charset="0"/>
                          <a:cs typeface="Arial" panose="020B0604020202020204" pitchFamily="34" charset="0"/>
                        </a:rPr>
                        <a:t>PFF2 (Peças faciais filtrantes) no Brasil, são equivalentes.</a:t>
                      </a:r>
                      <a:endParaRPr lang="pt-BR" sz="2200" dirty="0">
                        <a:effectLst/>
                        <a:latin typeface="Corbel" panose="020B0503020204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1"/>
                  </a:ext>
                </a:extLst>
              </a:tr>
            </a:tbl>
          </a:graphicData>
        </a:graphic>
      </p:graphicFrame>
      <p:sp>
        <p:nvSpPr>
          <p:cNvPr id="44045" name="Retângulo 5">
            <a:extLst>
              <a:ext uri="{FF2B5EF4-FFF2-40B4-BE49-F238E27FC236}">
                <a16:creationId xmlns:a16="http://schemas.microsoft.com/office/drawing/2014/main" id="{2CA8223A-7237-40A6-BAAD-B26025866461}"/>
              </a:ext>
            </a:extLst>
          </p:cNvPr>
          <p:cNvSpPr>
            <a:spLocks noChangeArrowheads="1"/>
          </p:cNvSpPr>
          <p:nvPr/>
        </p:nvSpPr>
        <p:spPr bwMode="auto">
          <a:xfrm>
            <a:off x="161925" y="4757738"/>
            <a:ext cx="2103438"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dirty="0">
                <a:latin typeface="Corbel" panose="020B0503020204020204" pitchFamily="34" charset="0"/>
              </a:rPr>
              <a:t>Respirador de proteção </a:t>
            </a:r>
            <a:r>
              <a:rPr lang="pt-BR" altLang="pt-BR" b="1" dirty="0">
                <a:latin typeface="Corbel" panose="020B0503020204020204" pitchFamily="34" charset="0"/>
              </a:rPr>
              <a:t>PFF2/N95</a:t>
            </a:r>
            <a:endParaRPr lang="pt-BR" altLang="pt-BR" sz="1200" dirty="0">
              <a:latin typeface="Corbel" panose="020B0503020204020204" pitchFamily="34" charset="0"/>
              <a:cs typeface="Times New Roman" panose="02020603050405020304" pitchFamily="18" charset="0"/>
            </a:endParaRPr>
          </a:p>
        </p:txBody>
      </p:sp>
      <p:pic>
        <p:nvPicPr>
          <p:cNvPr id="44046" name="Picture 2" descr="http://www.ceaditabira.com.br/product_images/y/215/117__64924_zoom.png">
            <a:extLst>
              <a:ext uri="{FF2B5EF4-FFF2-40B4-BE49-F238E27FC236}">
                <a16:creationId xmlns:a16="http://schemas.microsoft.com/office/drawing/2014/main" id="{283D00D7-F767-4070-8629-079959B4E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181100"/>
            <a:ext cx="251142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Imagem 8">
            <a:extLst>
              <a:ext uri="{FF2B5EF4-FFF2-40B4-BE49-F238E27FC236}">
                <a16:creationId xmlns:a16="http://schemas.microsoft.com/office/drawing/2014/main" id="{4DDD2712-03B6-4777-9C03-17109D336E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a:extLst>
              <a:ext uri="{FF2B5EF4-FFF2-40B4-BE49-F238E27FC236}">
                <a16:creationId xmlns:a16="http://schemas.microsoft.com/office/drawing/2014/main" id="{FFA40BC4-5B47-475D-8229-CAF60DAD8025}"/>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4666D7-BE77-4F0F-8542-EE05E5A2D713}" type="slidenum">
              <a:rPr lang="en-US" altLang="pt-BR">
                <a:solidFill>
                  <a:schemeClr val="bg1"/>
                </a:solidFill>
                <a:latin typeface="Corbel" panose="020B0503020204020204" pitchFamily="34" charset="0"/>
              </a:rPr>
              <a:pPr/>
              <a:t>3</a:t>
            </a:fld>
            <a:endParaRPr lang="en-US" altLang="pt-BR" dirty="0">
              <a:solidFill>
                <a:schemeClr val="bg1"/>
              </a:solidFill>
              <a:latin typeface="Corbel" panose="020B0503020204020204" pitchFamily="34" charset="0"/>
            </a:endParaRPr>
          </a:p>
        </p:txBody>
      </p:sp>
      <p:sp>
        <p:nvSpPr>
          <p:cNvPr id="11267" name="Content Placeholder 1">
            <a:extLst>
              <a:ext uri="{FF2B5EF4-FFF2-40B4-BE49-F238E27FC236}">
                <a16:creationId xmlns:a16="http://schemas.microsoft.com/office/drawing/2014/main" id="{9D89F00E-B6C9-4DB3-9AEB-DDE244090F56}"/>
              </a:ext>
            </a:extLst>
          </p:cNvPr>
          <p:cNvSpPr txBox="1">
            <a:spLocks/>
          </p:cNvSpPr>
          <p:nvPr/>
        </p:nvSpPr>
        <p:spPr bwMode="auto">
          <a:xfrm>
            <a:off x="4572000" y="735013"/>
            <a:ext cx="9096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endParaRPr lang="pt-BR" altLang="pt-BR" sz="3200" b="1" dirty="0">
              <a:latin typeface="Corbel" panose="020B0503020204020204" pitchFamily="34" charset="0"/>
            </a:endParaRPr>
          </a:p>
        </p:txBody>
      </p:sp>
      <p:sp>
        <p:nvSpPr>
          <p:cNvPr id="11" name="Footer Placeholder 1">
            <a:extLst>
              <a:ext uri="{FF2B5EF4-FFF2-40B4-BE49-F238E27FC236}">
                <a16:creationId xmlns:a16="http://schemas.microsoft.com/office/drawing/2014/main" id="{8E3B484B-E235-4A41-97EA-77C3E34F805D}"/>
              </a:ext>
            </a:extLst>
          </p:cNvPr>
          <p:cNvSpPr>
            <a:spLocks noGrp="1"/>
          </p:cNvSpPr>
          <p:nvPr>
            <p:ph type="ftr" sz="quarter" idx="14"/>
          </p:nvPr>
        </p:nvSpPr>
        <p:spPr>
          <a:xfrm>
            <a:off x="365124" y="201613"/>
            <a:ext cx="3879329" cy="365125"/>
          </a:xfrm>
        </p:spPr>
        <p:txBody>
          <a:bodyPr/>
          <a:lstStyle/>
          <a:p>
            <a:pPr>
              <a:defRPr/>
            </a:pPr>
            <a:r>
              <a:rPr lang="pt-BR" dirty="0"/>
              <a:t>Manual de Biossegurança: enfrentamento da COVID-19</a:t>
            </a:r>
            <a:endParaRPr lang="en-US" dirty="0"/>
          </a:p>
        </p:txBody>
      </p:sp>
      <p:sp>
        <p:nvSpPr>
          <p:cNvPr id="11269" name="Content Placeholder 1">
            <a:extLst>
              <a:ext uri="{FF2B5EF4-FFF2-40B4-BE49-F238E27FC236}">
                <a16:creationId xmlns:a16="http://schemas.microsoft.com/office/drawing/2014/main" id="{BDA0631B-0775-4B44-9D52-3B515993C83F}"/>
              </a:ext>
            </a:extLst>
          </p:cNvPr>
          <p:cNvSpPr>
            <a:spLocks noGrp="1"/>
          </p:cNvSpPr>
          <p:nvPr>
            <p:ph sz="quarter" idx="13"/>
          </p:nvPr>
        </p:nvSpPr>
        <p:spPr>
          <a:xfrm>
            <a:off x="365125" y="766763"/>
            <a:ext cx="6173788" cy="5527675"/>
          </a:xfrm>
        </p:spPr>
        <p:txBody>
          <a:bodyPr/>
          <a:lstStyle/>
          <a:p>
            <a:pPr marL="0" indent="0" eaLnBrk="1" hangingPunct="1">
              <a:buFont typeface="Arial" panose="020B0604020202020204" pitchFamily="34" charset="0"/>
              <a:buNone/>
            </a:pPr>
            <a:r>
              <a:rPr lang="en-US" altLang="pt-BR" sz="2800" dirty="0" err="1">
                <a:cs typeface="Arial" panose="020B0604020202020204" pitchFamily="34" charset="0"/>
              </a:rPr>
              <a:t>Equipe</a:t>
            </a:r>
            <a:r>
              <a:rPr lang="en-US" altLang="pt-BR" sz="2800" dirty="0">
                <a:cs typeface="Arial" panose="020B0604020202020204" pitchFamily="34" charset="0"/>
              </a:rPr>
              <a:t> de </a:t>
            </a:r>
            <a:r>
              <a:rPr lang="en-US" altLang="pt-BR" sz="2800" dirty="0" err="1">
                <a:cs typeface="Arial" panose="020B0604020202020204" pitchFamily="34" charset="0"/>
              </a:rPr>
              <a:t>revisão</a:t>
            </a:r>
            <a:r>
              <a:rPr lang="en-US" altLang="pt-BR" sz="2800" dirty="0">
                <a:cs typeface="Arial" panose="020B0604020202020204" pitchFamily="34" charset="0"/>
              </a:rPr>
              <a:t>/</a:t>
            </a:r>
            <a:r>
              <a:rPr lang="en-US" altLang="pt-BR" sz="2800" dirty="0" err="1">
                <a:cs typeface="Arial" panose="020B0604020202020204" pitchFamily="34" charset="0"/>
              </a:rPr>
              <a:t>atualização</a:t>
            </a:r>
            <a:r>
              <a:rPr lang="en-US" altLang="pt-BR" sz="2800" dirty="0">
                <a:cs typeface="Arial" panose="020B0604020202020204" pitchFamily="34" charset="0"/>
              </a:rPr>
              <a:t> CBIOSS</a:t>
            </a:r>
          </a:p>
          <a:p>
            <a:pPr marL="0" indent="0" eaLnBrk="1" hangingPunct="1">
              <a:lnSpc>
                <a:spcPct val="130000"/>
              </a:lnSpc>
              <a:buFont typeface="Arial" panose="020B0604020202020204" pitchFamily="34" charset="0"/>
              <a:buNone/>
            </a:pPr>
            <a:endParaRPr lang="pt-BR" altLang="pt-BR" sz="1600" b="0" dirty="0">
              <a:solidFill>
                <a:srgbClr val="666666"/>
              </a:solidFill>
              <a:latin typeface="Corbel" panose="020B0503020204020204" pitchFamily="34" charset="0"/>
              <a:cs typeface="Arial" panose="020B0604020202020204" pitchFamily="34" charset="0"/>
            </a:endParaRPr>
          </a:p>
          <a:p>
            <a:pPr marL="0" indent="0" eaLnBrk="1" hangingPunct="1">
              <a:lnSpc>
                <a:spcPct val="130000"/>
              </a:lnSpc>
              <a:buFont typeface="Arial" panose="020B0604020202020204" pitchFamily="34" charset="0"/>
              <a:buNone/>
            </a:pPr>
            <a:endParaRPr lang="pt-BR" altLang="pt-BR" sz="1600" b="0" dirty="0">
              <a:solidFill>
                <a:srgbClr val="666666"/>
              </a:solidFill>
              <a:latin typeface="Corbel" panose="020B0503020204020204" pitchFamily="34" charset="0"/>
              <a:cs typeface="Arial" panose="020B0604020202020204" pitchFamily="34" charset="0"/>
            </a:endParaRPr>
          </a:p>
          <a:p>
            <a:pPr marL="0" indent="0" eaLnBrk="1" hangingPunct="1">
              <a:lnSpc>
                <a:spcPct val="130000"/>
              </a:lnSpc>
              <a:buFont typeface="Arial" panose="020B0604020202020204" pitchFamily="34" charset="0"/>
              <a:buNone/>
            </a:pPr>
            <a:endParaRPr lang="pt-BR" altLang="pt-BR" sz="1600" b="0" dirty="0">
              <a:solidFill>
                <a:srgbClr val="666666"/>
              </a:solidFill>
              <a:latin typeface="Corbel" panose="020B0503020204020204" pitchFamily="34" charset="0"/>
              <a:cs typeface="Arial" panose="020B0604020202020204" pitchFamily="34" charset="0"/>
            </a:endParaRPr>
          </a:p>
          <a:p>
            <a:pPr marL="0" indent="0" eaLnBrk="1" hangingPunct="1">
              <a:lnSpc>
                <a:spcPct val="130000"/>
              </a:lnSpc>
              <a:buFont typeface="Arial" panose="020B0604020202020204" pitchFamily="34" charset="0"/>
              <a:buNone/>
            </a:pPr>
            <a:r>
              <a:rPr lang="pt-BR" altLang="pt-BR" sz="1600" b="0" dirty="0">
                <a:cs typeface="Arial" panose="020B0604020202020204" pitchFamily="34" charset="0"/>
              </a:rPr>
              <a:t>Profa. Dra. Cássia Roberta Pontes Ribeiro</a:t>
            </a:r>
          </a:p>
          <a:p>
            <a:pPr marL="0" indent="0" eaLnBrk="1" hangingPunct="1">
              <a:lnSpc>
                <a:spcPct val="130000"/>
              </a:lnSpc>
              <a:buFont typeface="Arial" panose="020B0604020202020204" pitchFamily="34" charset="0"/>
              <a:buNone/>
            </a:pPr>
            <a:r>
              <a:rPr lang="pt-BR" altLang="pt-BR" sz="1600" b="0" dirty="0">
                <a:cs typeface="Arial" panose="020B0604020202020204" pitchFamily="34" charset="0"/>
              </a:rPr>
              <a:t>Profa. Ma. Daniela Cristina de Souza Araújo</a:t>
            </a:r>
          </a:p>
          <a:p>
            <a:pPr marL="0" indent="0" eaLnBrk="1" hangingPunct="1">
              <a:lnSpc>
                <a:spcPct val="130000"/>
              </a:lnSpc>
              <a:buNone/>
            </a:pPr>
            <a:r>
              <a:rPr lang="pt-BR" altLang="pt-BR" sz="1600" b="0" dirty="0">
                <a:cs typeface="Arial" panose="020B0604020202020204" pitchFamily="34" charset="0"/>
              </a:rPr>
              <a:t>Profa. Ma. </a:t>
            </a:r>
            <a:r>
              <a:rPr lang="pt-BR" altLang="pt-BR" sz="1600" b="0" dirty="0" err="1">
                <a:cs typeface="Arial" panose="020B0604020202020204" pitchFamily="34" charset="0"/>
              </a:rPr>
              <a:t>Izabelle</a:t>
            </a:r>
            <a:r>
              <a:rPr lang="pt-BR" altLang="pt-BR" sz="1600" b="0" dirty="0">
                <a:cs typeface="Arial" panose="020B0604020202020204" pitchFamily="34" charset="0"/>
              </a:rPr>
              <a:t> </a:t>
            </a:r>
            <a:r>
              <a:rPr lang="pt-BR" altLang="pt-BR" sz="1600" b="0" dirty="0" err="1">
                <a:cs typeface="Arial" panose="020B0604020202020204" pitchFamily="34" charset="0"/>
              </a:rPr>
              <a:t>Quintiliano</a:t>
            </a:r>
            <a:r>
              <a:rPr lang="pt-BR" altLang="pt-BR" sz="1600" b="0" dirty="0">
                <a:cs typeface="Arial" panose="020B0604020202020204" pitchFamily="34" charset="0"/>
              </a:rPr>
              <a:t> Montenegro Bomfim </a:t>
            </a:r>
          </a:p>
          <a:p>
            <a:pPr marL="0" indent="0" eaLnBrk="1" hangingPunct="1">
              <a:lnSpc>
                <a:spcPct val="130000"/>
              </a:lnSpc>
              <a:buNone/>
            </a:pPr>
            <a:r>
              <a:rPr lang="pt-BR" altLang="pt-BR" sz="1600" b="0" dirty="0">
                <a:cs typeface="Arial" panose="020B0604020202020204" pitchFamily="34" charset="0"/>
              </a:rPr>
              <a:t>Prof. Dra.  </a:t>
            </a:r>
            <a:r>
              <a:rPr lang="pt-BR" altLang="pt-BR" sz="1600" b="0" dirty="0" err="1">
                <a:cs typeface="Arial" panose="020B0604020202020204" pitchFamily="34" charset="0"/>
              </a:rPr>
              <a:t>Karlla</a:t>
            </a:r>
            <a:r>
              <a:rPr lang="pt-BR" altLang="pt-BR" sz="1600" b="0" dirty="0">
                <a:cs typeface="Arial" panose="020B0604020202020204" pitchFamily="34" charset="0"/>
              </a:rPr>
              <a:t> Almeida Vieira</a:t>
            </a:r>
          </a:p>
          <a:p>
            <a:pPr marL="0" indent="0" eaLnBrk="1" hangingPunct="1">
              <a:lnSpc>
                <a:spcPct val="130000"/>
              </a:lnSpc>
              <a:buNone/>
            </a:pPr>
            <a:r>
              <a:rPr lang="pt-BR" altLang="pt-BR" sz="1600" b="0" dirty="0">
                <a:cs typeface="Arial" panose="020B0604020202020204" pitchFamily="34" charset="0"/>
              </a:rPr>
              <a:t>Profa. Ma. Maria da Glória Freitas </a:t>
            </a:r>
            <a:endParaRPr lang="pt-BR" altLang="pt-BR" sz="1600" b="0" dirty="0">
              <a:latin typeface="Corbel" panose="020B0503020204020204" pitchFamily="34" charset="0"/>
              <a:cs typeface="Arial" panose="020B0604020202020204" pitchFamily="34" charset="0"/>
            </a:endParaRPr>
          </a:p>
          <a:p>
            <a:pPr marL="0" indent="0" eaLnBrk="1" hangingPunct="1">
              <a:lnSpc>
                <a:spcPct val="130000"/>
              </a:lnSpc>
              <a:buNone/>
            </a:pPr>
            <a:r>
              <a:rPr lang="pt-BR" altLang="pt-BR" sz="1600" b="0" dirty="0">
                <a:cs typeface="Arial" panose="020B0604020202020204" pitchFamily="34" charset="0"/>
              </a:rPr>
              <a:t>Profa. Dra.  Alda </a:t>
            </a:r>
            <a:r>
              <a:rPr lang="pt-BR" altLang="pt-BR" sz="1600" b="0" dirty="0" err="1">
                <a:cs typeface="Arial" panose="020B0604020202020204" pitchFamily="34" charset="0"/>
              </a:rPr>
              <a:t>Graciele</a:t>
            </a:r>
            <a:r>
              <a:rPr lang="pt-BR" altLang="pt-BR" sz="1600" b="0" dirty="0">
                <a:cs typeface="Arial" panose="020B0604020202020204" pitchFamily="34" charset="0"/>
              </a:rPr>
              <a:t> Claudio dos Santos Almeida</a:t>
            </a:r>
            <a:r>
              <a:rPr lang="pt-BR" altLang="pt-BR" sz="1600" b="0" dirty="0">
                <a:solidFill>
                  <a:srgbClr val="FF0000"/>
                </a:solidFill>
                <a:cs typeface="Arial" panose="020B0604020202020204" pitchFamily="34" charset="0"/>
              </a:rPr>
              <a:t> </a:t>
            </a:r>
          </a:p>
          <a:p>
            <a:pPr marL="0" indent="0" eaLnBrk="1" hangingPunct="1">
              <a:lnSpc>
                <a:spcPct val="130000"/>
              </a:lnSpc>
              <a:buFont typeface="Arial" panose="020B0604020202020204" pitchFamily="34" charset="0"/>
              <a:buNone/>
            </a:pPr>
            <a:r>
              <a:rPr lang="pt-BR" altLang="pt-BR" sz="1600" b="0" dirty="0">
                <a:cs typeface="Arial" panose="020B0604020202020204" pitchFamily="34" charset="0"/>
              </a:rPr>
              <a:t>Profa. Ma. Valéria Rocha Lima Sotero</a:t>
            </a:r>
          </a:p>
          <a:p>
            <a:pPr marL="0" indent="0" eaLnBrk="1" hangingPunct="1">
              <a:lnSpc>
                <a:spcPct val="130000"/>
              </a:lnSpc>
              <a:buNone/>
            </a:pPr>
            <a:r>
              <a:rPr lang="pt-BR" altLang="pt-BR" sz="1600" b="0" dirty="0">
                <a:cs typeface="Arial" panose="020B0604020202020204" pitchFamily="34" charset="0"/>
              </a:rPr>
              <a:t>Prof. Dr.  Rodrigo Antônio Torres Matos</a:t>
            </a:r>
          </a:p>
          <a:p>
            <a:pPr marL="0" indent="0" eaLnBrk="1" hangingPunct="1">
              <a:lnSpc>
                <a:spcPct val="130000"/>
              </a:lnSpc>
              <a:buFont typeface="Arial" panose="020B0604020202020204" pitchFamily="34" charset="0"/>
              <a:buNone/>
            </a:pPr>
            <a:r>
              <a:rPr lang="pt-BR" altLang="pt-BR" sz="1600" b="0" dirty="0">
                <a:cs typeface="Arial" panose="020B0604020202020204" pitchFamily="34" charset="0"/>
              </a:rPr>
              <a:t>Profa. Ma. </a:t>
            </a:r>
            <a:r>
              <a:rPr lang="pt-BR" altLang="pt-BR" sz="1600" b="0" dirty="0" err="1">
                <a:cs typeface="Arial" panose="020B0604020202020204" pitchFamily="34" charset="0"/>
              </a:rPr>
              <a:t>Janne</a:t>
            </a:r>
            <a:r>
              <a:rPr lang="pt-BR" altLang="pt-BR" sz="1600" b="0" dirty="0">
                <a:cs typeface="Arial" panose="020B0604020202020204" pitchFamily="34" charset="0"/>
              </a:rPr>
              <a:t> </a:t>
            </a:r>
            <a:r>
              <a:rPr lang="pt-BR" altLang="pt-BR" sz="1600" b="0" dirty="0" err="1">
                <a:cs typeface="Arial" panose="020B0604020202020204" pitchFamily="34" charset="0"/>
              </a:rPr>
              <a:t>Eyre</a:t>
            </a:r>
            <a:r>
              <a:rPr lang="pt-BR" altLang="pt-BR" sz="1600" b="0" dirty="0">
                <a:cs typeface="Arial" panose="020B0604020202020204" pitchFamily="34" charset="0"/>
              </a:rPr>
              <a:t> </a:t>
            </a:r>
            <a:r>
              <a:rPr lang="pt-BR" altLang="pt-BR" sz="1600" b="0" dirty="0" err="1">
                <a:cs typeface="Arial" panose="020B0604020202020204" pitchFamily="34" charset="0"/>
              </a:rPr>
              <a:t>Araujo</a:t>
            </a:r>
            <a:r>
              <a:rPr lang="pt-BR" altLang="pt-BR" sz="1600" b="0" dirty="0">
                <a:cs typeface="Arial" panose="020B0604020202020204" pitchFamily="34" charset="0"/>
              </a:rPr>
              <a:t> Sarmento</a:t>
            </a:r>
          </a:p>
          <a:p>
            <a:pPr marL="0" indent="0">
              <a:lnSpc>
                <a:spcPct val="130000"/>
              </a:lnSpc>
              <a:buNone/>
            </a:pPr>
            <a:r>
              <a:rPr lang="pt-BR" altLang="pt-BR" sz="1600" b="0" dirty="0">
                <a:solidFill>
                  <a:srgbClr val="000000"/>
                </a:solidFill>
                <a:cs typeface="Arial" panose="020B0604020202020204" pitchFamily="34" charset="0"/>
              </a:rPr>
              <a:t>Profa. Dra. Jaqueline Maria da Silva</a:t>
            </a:r>
          </a:p>
          <a:p>
            <a:pPr marL="0" indent="0" eaLnBrk="1" hangingPunct="1">
              <a:lnSpc>
                <a:spcPct val="130000"/>
              </a:lnSpc>
              <a:buNone/>
            </a:pPr>
            <a:endParaRPr lang="pt-BR" altLang="pt-BR" sz="1600" b="0" dirty="0">
              <a:solidFill>
                <a:srgbClr val="666666"/>
              </a:solidFill>
              <a:latin typeface="Corbel" panose="020B0503020204020204" pitchFamily="34" charset="0"/>
              <a:cs typeface="Arial" panose="020B0604020202020204" pitchFamily="34" charset="0"/>
            </a:endParaRPr>
          </a:p>
        </p:txBody>
      </p:sp>
      <p:sp>
        <p:nvSpPr>
          <p:cNvPr id="11270" name="Content Placeholder 1">
            <a:extLst>
              <a:ext uri="{FF2B5EF4-FFF2-40B4-BE49-F238E27FC236}">
                <a16:creationId xmlns:a16="http://schemas.microsoft.com/office/drawing/2014/main" id="{B3D2DA72-5B68-4721-B8C3-E54F14E86503}"/>
              </a:ext>
            </a:extLst>
          </p:cNvPr>
          <p:cNvSpPr txBox="1">
            <a:spLocks/>
          </p:cNvSpPr>
          <p:nvPr/>
        </p:nvSpPr>
        <p:spPr bwMode="auto">
          <a:xfrm>
            <a:off x="4586288" y="1091004"/>
            <a:ext cx="415607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20000"/>
              </a:spcBef>
              <a:buFont typeface="Arial" panose="020B0604020202020204" pitchFamily="34" charset="0"/>
              <a:buNone/>
            </a:pPr>
            <a:endParaRPr lang="en-US" altLang="pt-BR" sz="3100" b="1" dirty="0">
              <a:latin typeface="Corbel" panose="020B0503020204020204" pitchFamily="34" charset="0"/>
            </a:endParaRPr>
          </a:p>
          <a:p>
            <a:pPr algn="r" eaLnBrk="1" hangingPunct="1">
              <a:lnSpc>
                <a:spcPct val="130000"/>
              </a:lnSpc>
              <a:spcBef>
                <a:spcPct val="20000"/>
              </a:spcBef>
              <a:buFont typeface="Arial" panose="020B0604020202020204" pitchFamily="34" charset="0"/>
              <a:buNone/>
            </a:pPr>
            <a:endParaRPr lang="fr-FR" altLang="pt-BR" sz="1600" dirty="0">
              <a:solidFill>
                <a:srgbClr val="666666"/>
              </a:solidFill>
              <a:latin typeface="Corbel" panose="020B0503020204020204" pitchFamily="34" charset="0"/>
            </a:endParaRPr>
          </a:p>
          <a:p>
            <a:pPr algn="r" eaLnBrk="1" hangingPunct="1">
              <a:lnSpc>
                <a:spcPct val="130000"/>
              </a:lnSpc>
              <a:spcBef>
                <a:spcPct val="20000"/>
              </a:spcBef>
              <a:buFont typeface="Arial" panose="020B0604020202020204" pitchFamily="34" charset="0"/>
              <a:buNone/>
            </a:pPr>
            <a:endParaRPr lang="fr-FR" altLang="pt-BR" sz="1600" dirty="0">
              <a:solidFill>
                <a:srgbClr val="666666"/>
              </a:solidFill>
              <a:latin typeface="Corbel" panose="020B0503020204020204" pitchFamily="34" charset="0"/>
            </a:endParaRP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Farmácia</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Nutrição</a:t>
            </a:r>
          </a:p>
          <a:p>
            <a:pPr algn="r" eaLnBrk="1" hangingPunct="1">
              <a:lnSpc>
                <a:spcPct val="130000"/>
              </a:lnSpc>
              <a:spcBef>
                <a:spcPct val="20000"/>
              </a:spcBef>
              <a:buFont typeface="Arial" panose="020B0604020202020204" pitchFamily="34" charset="0"/>
              <a:buNone/>
            </a:pPr>
            <a:r>
              <a:rPr lang="pt-BR" altLang="pt-BR" sz="1600" dirty="0">
                <a:latin typeface="Corbel"/>
                <a:cs typeface="Arial"/>
              </a:rPr>
              <a:t>Representante do curso de Fisioterapia</a:t>
            </a:r>
            <a:endParaRPr lang="en-US" altLang="pt-BR" sz="1600" dirty="0">
              <a:latin typeface="Corbel"/>
              <a:cs typeface="Arial"/>
            </a:endParaRP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Odontologia</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Enfermagem</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Medicina</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Biologia</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da Medicina Veterinária</a:t>
            </a:r>
          </a:p>
          <a:p>
            <a:pPr algn="r" eaLnBrk="1" hangingPunct="1">
              <a:lnSpc>
                <a:spcPct val="130000"/>
              </a:lnSpc>
              <a:spcBef>
                <a:spcPct val="20000"/>
              </a:spcBef>
              <a:buFont typeface="Arial" panose="020B0604020202020204" pitchFamily="34" charset="0"/>
              <a:buNone/>
            </a:pPr>
            <a:r>
              <a:rPr lang="fr-FR" altLang="pt-BR" sz="1600" dirty="0">
                <a:latin typeface="Corbel"/>
                <a:cs typeface="Arial"/>
              </a:rPr>
              <a:t>Representante do curso de Psicologia</a:t>
            </a:r>
          </a:p>
          <a:p>
            <a:pPr algn="r">
              <a:lnSpc>
                <a:spcPct val="130000"/>
              </a:lnSpc>
              <a:spcBef>
                <a:spcPct val="20000"/>
              </a:spcBef>
              <a:buFont typeface="Arial" panose="020B0604020202020204" pitchFamily="34" charset="0"/>
            </a:pPr>
            <a:r>
              <a:rPr lang="fr-FR" altLang="pt-BR" sz="1600" dirty="0">
                <a:solidFill>
                  <a:srgbClr val="000000"/>
                </a:solidFill>
                <a:latin typeface="Corbel"/>
                <a:cs typeface="Arial"/>
              </a:rPr>
              <a:t>Representante da Faculdade Cesmac do Sertão</a:t>
            </a:r>
          </a:p>
          <a:p>
            <a:pPr algn="r" eaLnBrk="1" hangingPunct="1">
              <a:lnSpc>
                <a:spcPct val="130000"/>
              </a:lnSpc>
              <a:spcBef>
                <a:spcPct val="20000"/>
              </a:spcBef>
              <a:buFont typeface="Arial" panose="020B0604020202020204" pitchFamily="34" charset="0"/>
              <a:buNone/>
            </a:pPr>
            <a:endParaRPr lang="fr-FR" altLang="pt-BR" sz="1600" dirty="0">
              <a:solidFill>
                <a:srgbClr val="666666"/>
              </a:solidFill>
              <a:latin typeface="Corbel" panose="020B0503020204020204" pitchFamily="34" charset="0"/>
            </a:endParaRPr>
          </a:p>
        </p:txBody>
      </p:sp>
      <p:sp>
        <p:nvSpPr>
          <p:cNvPr id="7" name="Retângulo 6">
            <a:extLst>
              <a:ext uri="{FF2B5EF4-FFF2-40B4-BE49-F238E27FC236}">
                <a16:creationId xmlns:a16="http://schemas.microsoft.com/office/drawing/2014/main" id="{AB7CBF22-7F84-4FCE-BE9B-E7FD27B788BB}"/>
              </a:ext>
            </a:extLst>
          </p:cNvPr>
          <p:cNvSpPr/>
          <p:nvPr/>
        </p:nvSpPr>
        <p:spPr>
          <a:xfrm>
            <a:off x="1674813" y="6081773"/>
            <a:ext cx="5794375" cy="671512"/>
          </a:xfrm>
          <a:prstGeom prst="rect">
            <a:avLst/>
          </a:prstGeom>
        </p:spPr>
        <p:txBody>
          <a:bodyPr>
            <a:spAutoFit/>
          </a:bodyPr>
          <a:lstStyle/>
          <a:p>
            <a:pPr algn="ctr" eaLnBrk="1" fontAlgn="auto" hangingPunct="1">
              <a:lnSpc>
                <a:spcPct val="150000"/>
              </a:lnSpc>
              <a:spcBef>
                <a:spcPts val="1000"/>
              </a:spcBef>
              <a:spcAft>
                <a:spcPts val="0"/>
              </a:spcAft>
              <a:defRPr/>
            </a:pPr>
            <a:r>
              <a:rPr lang="pt-BR" sz="2800" b="1" i="1"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2022</a:t>
            </a:r>
            <a:endParaRPr lang="pt-BR" sz="2800" dirty="0">
              <a:latin typeface="Corbel" panose="020B0503020204020204" pitchFamily="34" charset="0"/>
              <a:cs typeface="+mn-cs"/>
            </a:endParaRPr>
          </a:p>
        </p:txBody>
      </p:sp>
      <p:pic>
        <p:nvPicPr>
          <p:cNvPr id="11272" name="Imagem 7">
            <a:extLst>
              <a:ext uri="{FF2B5EF4-FFF2-40B4-BE49-F238E27FC236}">
                <a16:creationId xmlns:a16="http://schemas.microsoft.com/office/drawing/2014/main" id="{F843EBA2-089C-4235-917C-0BB0D1C3A8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Conteúdo 1">
            <a:extLst>
              <a:ext uri="{FF2B5EF4-FFF2-40B4-BE49-F238E27FC236}">
                <a16:creationId xmlns:a16="http://schemas.microsoft.com/office/drawing/2014/main" id="{04F0A95C-6DE8-4BC6-A6BD-190E25A2B0D4}"/>
              </a:ext>
            </a:extLst>
          </p:cNvPr>
          <p:cNvSpPr>
            <a:spLocks noGrp="1"/>
          </p:cNvSpPr>
          <p:nvPr>
            <p:ph sz="quarter" idx="13"/>
          </p:nvPr>
        </p:nvSpPr>
        <p:spPr>
          <a:xfrm>
            <a:off x="365125" y="766763"/>
            <a:ext cx="7645400" cy="5527675"/>
          </a:xfrm>
        </p:spPr>
        <p:txBody>
          <a:bodyPr/>
          <a:lstStyle/>
          <a:p>
            <a:pPr marL="0" indent="0" algn="ctr">
              <a:buNone/>
            </a:pPr>
            <a:r>
              <a:rPr lang="pt-BR" altLang="pt-BR" sz="2800" dirty="0">
                <a:solidFill>
                  <a:schemeClr val="accent1">
                    <a:lumMod val="75000"/>
                  </a:schemeClr>
                </a:solidFill>
                <a:cs typeface="Corbel" panose="020B0503020204020204" pitchFamily="34" charset="0"/>
              </a:rPr>
              <a:t>ATENÇÃO</a:t>
            </a:r>
          </a:p>
          <a:p>
            <a:pPr marL="0" indent="0">
              <a:buNone/>
            </a:pPr>
            <a:endParaRPr lang="pt-BR" altLang="pt-BR" dirty="0">
              <a:solidFill>
                <a:schemeClr val="accent1">
                  <a:lumMod val="75000"/>
                </a:schemeClr>
              </a:solidFill>
              <a:cs typeface="Corbel" panose="020B0503020204020204" pitchFamily="34" charset="0"/>
            </a:endParaRPr>
          </a:p>
          <a:p>
            <a:pPr marL="0" indent="0" algn="just">
              <a:buNone/>
            </a:pPr>
            <a:r>
              <a:rPr lang="pt-BR" altLang="pt-BR" sz="2800" b="0" dirty="0">
                <a:solidFill>
                  <a:schemeClr val="accent1">
                    <a:lumMod val="75000"/>
                  </a:schemeClr>
                </a:solidFill>
                <a:cs typeface="Corbel" panose="020B0503020204020204" pitchFamily="34" charset="0"/>
              </a:rPr>
              <a:t>É necessário observar as recomendações dos fabricantes das máscaras quanto a sua utilização. Não obedecer as orientações do fabricante pode afetar a qualidade para os quais a máscara foi certificada.</a:t>
            </a:r>
          </a:p>
          <a:p>
            <a:pPr marL="0" indent="0" algn="just">
              <a:buFont typeface="Arial" panose="020B0604020202020204" pitchFamily="34" charset="0"/>
              <a:buNone/>
            </a:pPr>
            <a:endParaRPr lang="pt-BR" altLang="pt-BR" sz="2800" dirty="0">
              <a:solidFill>
                <a:schemeClr val="accent1">
                  <a:lumMod val="75000"/>
                </a:schemeClr>
              </a:solidFill>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CEDEC7F3-E8AA-4E9E-8BDE-E4AC9FE01931}"/>
              </a:ext>
            </a:extLst>
          </p:cNvPr>
          <p:cNvSpPr>
            <a:spLocks noGrp="1"/>
          </p:cNvSpPr>
          <p:nvPr>
            <p:ph type="ftr" sz="quarter" idx="14"/>
          </p:nvPr>
        </p:nvSpPr>
        <p:spPr>
          <a:xfrm>
            <a:off x="365125" y="201613"/>
            <a:ext cx="3892976" cy="365125"/>
          </a:xfrm>
        </p:spPr>
        <p:txBody>
          <a:bodyPr/>
          <a:lstStyle/>
          <a:p>
            <a:pPr>
              <a:defRPr/>
            </a:pPr>
            <a:r>
              <a:rPr lang="pt-BR"/>
              <a:t>Manual de Biossegurança: </a:t>
            </a:r>
            <a:r>
              <a:rPr lang="pt-BR" dirty="0"/>
              <a:t>enfrentamento da COVID-19</a:t>
            </a:r>
            <a:endParaRPr lang="en-US" dirty="0"/>
          </a:p>
        </p:txBody>
      </p:sp>
      <p:sp>
        <p:nvSpPr>
          <p:cNvPr id="46084" name="Espaço Reservado para Número de Slide 3">
            <a:extLst>
              <a:ext uri="{FF2B5EF4-FFF2-40B4-BE49-F238E27FC236}">
                <a16:creationId xmlns:a16="http://schemas.microsoft.com/office/drawing/2014/main" id="{BEC2403B-873A-4582-823B-769FB6C6FD68}"/>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189FC9-6B55-4D60-B8AB-755F7BCAA8AB}" type="slidenum">
              <a:rPr lang="en-US" altLang="pt-BR">
                <a:solidFill>
                  <a:schemeClr val="bg1"/>
                </a:solidFill>
                <a:latin typeface="Corbel" panose="020B0503020204020204" pitchFamily="34" charset="0"/>
              </a:rPr>
              <a:pPr/>
              <a:t>30</a:t>
            </a:fld>
            <a:endParaRPr lang="en-US" altLang="pt-BR" dirty="0">
              <a:solidFill>
                <a:schemeClr val="bg1"/>
              </a:solidFill>
              <a:latin typeface="Corbel" panose="020B0503020204020204" pitchFamily="34" charset="0"/>
            </a:endParaRPr>
          </a:p>
        </p:txBody>
      </p:sp>
      <p:pic>
        <p:nvPicPr>
          <p:cNvPr id="46086" name="Imagem 5">
            <a:extLst>
              <a:ext uri="{FF2B5EF4-FFF2-40B4-BE49-F238E27FC236}">
                <a16:creationId xmlns:a16="http://schemas.microsoft.com/office/drawing/2014/main" id="{0804F5EB-B1FD-448A-9829-D7E16CBF31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0B3853A-E6DD-4526-BD67-C7BFF6C09243}"/>
              </a:ext>
            </a:extLst>
          </p:cNvPr>
          <p:cNvSpPr>
            <a:spLocks noGrp="1"/>
          </p:cNvSpPr>
          <p:nvPr>
            <p:ph sz="quarter" idx="13"/>
          </p:nvPr>
        </p:nvSpPr>
        <p:spPr>
          <a:xfrm>
            <a:off x="365125" y="766763"/>
            <a:ext cx="7839075" cy="5527675"/>
          </a:xfrm>
        </p:spPr>
        <p:txBody>
          <a:bodyPr/>
          <a:lstStyle/>
          <a:p>
            <a:pPr marL="0" indent="0" algn="ctr">
              <a:buFont typeface="Arial" panose="020B0604020202020204" pitchFamily="34" charset="0"/>
              <a:buNone/>
              <a:defRPr/>
            </a:pPr>
            <a:r>
              <a:rPr lang="pt-BR" sz="2800" dirty="0">
                <a:solidFill>
                  <a:schemeClr val="accent1">
                    <a:lumMod val="75000"/>
                  </a:schemeClr>
                </a:solidFill>
              </a:rPr>
              <a:t>ATENÇÃO:</a:t>
            </a:r>
          </a:p>
          <a:p>
            <a:pPr marL="0" indent="0" algn="just">
              <a:buFont typeface="Arial" panose="020B0604020202020204" pitchFamily="34" charset="0"/>
              <a:buNone/>
              <a:defRPr/>
            </a:pPr>
            <a:endParaRPr lang="pt-BR" sz="2800" dirty="0">
              <a:solidFill>
                <a:schemeClr val="accent1">
                  <a:lumMod val="75000"/>
                </a:schemeClr>
              </a:solidFill>
            </a:endParaRPr>
          </a:p>
          <a:p>
            <a:pPr algn="just">
              <a:defRPr/>
            </a:pPr>
            <a:r>
              <a:rPr lang="pt-BR" sz="2800" b="0" dirty="0">
                <a:solidFill>
                  <a:schemeClr val="accent1">
                    <a:lumMod val="75000"/>
                  </a:schemeClr>
                </a:solidFill>
              </a:rPr>
              <a:t>A presença de barba ou maquiagem pode não vedar o equipamento corretamente.</a:t>
            </a:r>
          </a:p>
          <a:p>
            <a:pPr algn="just">
              <a:defRPr/>
            </a:pPr>
            <a:r>
              <a:rPr lang="pt-BR" sz="2800" b="0" dirty="0">
                <a:solidFill>
                  <a:schemeClr val="accent1">
                    <a:lumMod val="75000"/>
                  </a:schemeClr>
                </a:solidFill>
              </a:rPr>
              <a:t>Não escreva seu nome no respirador! Algumas canetas podem danificar as fibras e sua capacidade filtrante.</a:t>
            </a:r>
          </a:p>
          <a:p>
            <a:pPr algn="just">
              <a:defRPr/>
            </a:pPr>
            <a:r>
              <a:rPr lang="pt-BR" sz="2800" b="0" dirty="0">
                <a:solidFill>
                  <a:schemeClr val="accent1">
                    <a:lumMod val="75000"/>
                  </a:schemeClr>
                </a:solidFill>
              </a:rPr>
              <a:t>O uso sempre é pessoal e a mesma não deve ser compartilhada. </a:t>
            </a:r>
          </a:p>
          <a:p>
            <a:pPr marL="0" indent="0">
              <a:buFont typeface="Arial" panose="020B0604020202020204" pitchFamily="34" charset="0"/>
              <a:buNone/>
              <a:defRPr/>
            </a:pPr>
            <a:endParaRPr lang="pt-BR" dirty="0">
              <a:solidFill>
                <a:schemeClr val="accent1">
                  <a:lumMod val="75000"/>
                </a:schemeClr>
              </a:solidFill>
            </a:endParaRPr>
          </a:p>
          <a:p>
            <a:pPr>
              <a:defRPr/>
            </a:pPr>
            <a:endParaRPr lang="pt-BR"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7D7E57DA-1E12-4807-8894-90158DDED65D}"/>
              </a:ext>
            </a:extLst>
          </p:cNvPr>
          <p:cNvSpPr>
            <a:spLocks noGrp="1"/>
          </p:cNvSpPr>
          <p:nvPr>
            <p:ph type="ftr" sz="quarter" idx="14"/>
          </p:nvPr>
        </p:nvSpPr>
        <p:spPr>
          <a:xfrm>
            <a:off x="365124" y="201613"/>
            <a:ext cx="3865681" cy="365125"/>
          </a:xfrm>
        </p:spPr>
        <p:txBody>
          <a:bodyPr/>
          <a:lstStyle/>
          <a:p>
            <a:pPr>
              <a:defRPr/>
            </a:pPr>
            <a:r>
              <a:rPr lang="pt-BR"/>
              <a:t>Manual de Biossegurança: </a:t>
            </a:r>
            <a:r>
              <a:rPr lang="pt-BR" dirty="0"/>
              <a:t>enfrentamento da COVID-19</a:t>
            </a:r>
            <a:endParaRPr lang="en-US" dirty="0"/>
          </a:p>
        </p:txBody>
      </p:sp>
      <p:sp>
        <p:nvSpPr>
          <p:cNvPr id="47108" name="Espaço Reservado para Número de Slide 3">
            <a:extLst>
              <a:ext uri="{FF2B5EF4-FFF2-40B4-BE49-F238E27FC236}">
                <a16:creationId xmlns:a16="http://schemas.microsoft.com/office/drawing/2014/main" id="{E0342C77-43D5-48C2-A77B-613D317F3499}"/>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6833FF-76E9-42D9-A601-F405AAF514E3}" type="slidenum">
              <a:rPr lang="en-US" altLang="pt-BR">
                <a:solidFill>
                  <a:schemeClr val="bg1"/>
                </a:solidFill>
                <a:latin typeface="Corbel" panose="020B0503020204020204" pitchFamily="34" charset="0"/>
              </a:rPr>
              <a:pPr/>
              <a:t>31</a:t>
            </a:fld>
            <a:endParaRPr lang="en-US" altLang="pt-BR" dirty="0">
              <a:solidFill>
                <a:schemeClr val="bg1"/>
              </a:solidFill>
              <a:latin typeface="Corbel" panose="020B0503020204020204" pitchFamily="34" charset="0"/>
            </a:endParaRPr>
          </a:p>
        </p:txBody>
      </p:sp>
      <p:pic>
        <p:nvPicPr>
          <p:cNvPr id="47109" name="Imagem 4">
            <a:extLst>
              <a:ext uri="{FF2B5EF4-FFF2-40B4-BE49-F238E27FC236}">
                <a16:creationId xmlns:a16="http://schemas.microsoft.com/office/drawing/2014/main" id="{90CECAF5-C498-4B91-AB5D-9762AB917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Espaço Reservado para Conteúdo 4">
            <a:extLst>
              <a:ext uri="{FF2B5EF4-FFF2-40B4-BE49-F238E27FC236}">
                <a16:creationId xmlns:a16="http://schemas.microsoft.com/office/drawing/2014/main" id="{5955E3F9-E7F5-48A3-AEBF-BFE51A94882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82550" y="1020763"/>
            <a:ext cx="2590800" cy="2590800"/>
          </a:xfrm>
        </p:spPr>
      </p:pic>
      <p:sp>
        <p:nvSpPr>
          <p:cNvPr id="3" name="Espaço Reservado para Rodapé 2">
            <a:extLst>
              <a:ext uri="{FF2B5EF4-FFF2-40B4-BE49-F238E27FC236}">
                <a16:creationId xmlns:a16="http://schemas.microsoft.com/office/drawing/2014/main" id="{0F511E72-35D6-4969-812F-819A75E40437}"/>
              </a:ext>
            </a:extLst>
          </p:cNvPr>
          <p:cNvSpPr>
            <a:spLocks noGrp="1"/>
          </p:cNvSpPr>
          <p:nvPr>
            <p:ph type="ftr" sz="quarter" idx="14"/>
          </p:nvPr>
        </p:nvSpPr>
        <p:spPr>
          <a:xfrm>
            <a:off x="365124" y="201613"/>
            <a:ext cx="3770147" cy="365125"/>
          </a:xfrm>
        </p:spPr>
        <p:txBody>
          <a:bodyPr/>
          <a:lstStyle/>
          <a:p>
            <a:pPr>
              <a:defRPr/>
            </a:pPr>
            <a:r>
              <a:rPr lang="pt-BR"/>
              <a:t>Manual de Biossegurança: </a:t>
            </a:r>
            <a:r>
              <a:rPr lang="pt-BR" dirty="0"/>
              <a:t>enfrentamento da COVID-19</a:t>
            </a:r>
            <a:endParaRPr lang="en-US" dirty="0"/>
          </a:p>
        </p:txBody>
      </p:sp>
      <p:sp>
        <p:nvSpPr>
          <p:cNvPr id="48132" name="Espaço Reservado para Número de Slide 3">
            <a:extLst>
              <a:ext uri="{FF2B5EF4-FFF2-40B4-BE49-F238E27FC236}">
                <a16:creationId xmlns:a16="http://schemas.microsoft.com/office/drawing/2014/main" id="{60AD8702-ED2F-4B1C-98B7-38B7CCDFF0E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EDC012-8EA7-4F54-8625-BEEC18A0D8F4}" type="slidenum">
              <a:rPr lang="en-US" altLang="pt-BR">
                <a:solidFill>
                  <a:schemeClr val="bg1"/>
                </a:solidFill>
                <a:latin typeface="Corbel" panose="020B0503020204020204" pitchFamily="34" charset="0"/>
              </a:rPr>
              <a:pPr/>
              <a:t>32</a:t>
            </a:fld>
            <a:endParaRPr lang="en-US" altLang="pt-BR" dirty="0">
              <a:solidFill>
                <a:schemeClr val="bg1"/>
              </a:solidFill>
              <a:latin typeface="Corbel" panose="020B0503020204020204" pitchFamily="34" charset="0"/>
            </a:endParaRPr>
          </a:p>
        </p:txBody>
      </p:sp>
      <p:graphicFrame>
        <p:nvGraphicFramePr>
          <p:cNvPr id="6" name="Tabela 5">
            <a:extLst>
              <a:ext uri="{FF2B5EF4-FFF2-40B4-BE49-F238E27FC236}">
                <a16:creationId xmlns:a16="http://schemas.microsoft.com/office/drawing/2014/main" id="{4FE29145-5A1C-416D-B59B-C350A543EB37}"/>
              </a:ext>
            </a:extLst>
          </p:cNvPr>
          <p:cNvGraphicFramePr>
            <a:graphicFrameLocks noGrp="1"/>
          </p:cNvGraphicFramePr>
          <p:nvPr>
            <p:extLst>
              <p:ext uri="{D42A27DB-BD31-4B8C-83A1-F6EECF244321}">
                <p14:modId xmlns:p14="http://schemas.microsoft.com/office/powerpoint/2010/main" val="1102175077"/>
              </p:ext>
            </p:extLst>
          </p:nvPr>
        </p:nvGraphicFramePr>
        <p:xfrm>
          <a:off x="2673350" y="2819400"/>
          <a:ext cx="6035675" cy="3491733"/>
        </p:xfrm>
        <a:graphic>
          <a:graphicData uri="http://schemas.openxmlformats.org/drawingml/2006/table">
            <a:tbl>
              <a:tblPr firstRow="1" firstCol="1" lastRow="1" lastCol="1" bandRow="1" bandCol="1">
                <a:tableStyleId>{5C22544A-7EE6-4342-B048-85BDC9FD1C3A}</a:tableStyleId>
              </a:tblPr>
              <a:tblGrid>
                <a:gridCol w="6035675">
                  <a:extLst>
                    <a:ext uri="{9D8B030D-6E8A-4147-A177-3AD203B41FA5}">
                      <a16:colId xmlns:a16="http://schemas.microsoft.com/office/drawing/2014/main" val="20000"/>
                    </a:ext>
                  </a:extLst>
                </a:gridCol>
              </a:tblGrid>
              <a:tr h="640075">
                <a:tc>
                  <a:txBody>
                    <a:bodyPr/>
                    <a:lstStyle/>
                    <a:p>
                      <a:pPr algn="ctr">
                        <a:lnSpc>
                          <a:spcPct val="150000"/>
                        </a:lnSpc>
                        <a:spcAft>
                          <a:spcPts val="0"/>
                        </a:spcAft>
                      </a:pPr>
                      <a:r>
                        <a:rPr lang="pt-BR" sz="2800" dirty="0">
                          <a:effectLst/>
                          <a:latin typeface="Corbel" panose="020B0503020204020204" pitchFamily="34" charset="0"/>
                        </a:rPr>
                        <a:t>CONTRA INDICAÇÃO </a:t>
                      </a:r>
                      <a:endParaRPr lang="pt-BR" sz="1800" dirty="0">
                        <a:effectLst/>
                        <a:latin typeface="Corbel" panose="020B0503020204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0"/>
                  </a:ext>
                </a:extLst>
              </a:tr>
              <a:tr h="2230125">
                <a:tc>
                  <a:txBody>
                    <a:bodyPr/>
                    <a:lstStyle/>
                    <a:p>
                      <a:pPr>
                        <a:lnSpc>
                          <a:spcPct val="115000"/>
                        </a:lnSpc>
                        <a:spcAft>
                          <a:spcPts val="0"/>
                        </a:spcAft>
                      </a:pPr>
                      <a:endParaRPr lang="pt-BR" sz="1000" dirty="0">
                        <a:effectLst/>
                        <a:latin typeface="Corbel" panose="020B0503020204020204" pitchFamily="34" charset="0"/>
                      </a:endParaRPr>
                    </a:p>
                    <a:p>
                      <a:pPr algn="just">
                        <a:lnSpc>
                          <a:spcPct val="115000"/>
                        </a:lnSpc>
                        <a:spcAft>
                          <a:spcPts val="0"/>
                        </a:spcAft>
                      </a:pPr>
                      <a:r>
                        <a:rPr lang="pt-BR" sz="2200" baseline="0" dirty="0">
                          <a:effectLst/>
                          <a:latin typeface="Corbel" panose="020B0503020204020204" pitchFamily="34" charset="0"/>
                          <a:ea typeface="+mn-ea"/>
                        </a:rPr>
                        <a:t>É </a:t>
                      </a:r>
                      <a:r>
                        <a:rPr lang="pt-BR" sz="2200" baseline="0" dirty="0">
                          <a:solidFill>
                            <a:schemeClr val="tx1"/>
                          </a:solidFill>
                          <a:effectLst/>
                          <a:latin typeface="Corbel" panose="020B0503020204020204" pitchFamily="34" charset="0"/>
                          <a:ea typeface="+mn-ea"/>
                        </a:rPr>
                        <a:t>contra indicada </a:t>
                      </a:r>
                      <a:r>
                        <a:rPr lang="pt-BR" sz="2200" baseline="0" dirty="0">
                          <a:effectLst/>
                          <a:latin typeface="Corbel" panose="020B0503020204020204" pitchFamily="34" charset="0"/>
                          <a:ea typeface="+mn-ea"/>
                        </a:rPr>
                        <a:t>em casos onde o agente é de riscos biológicos.</a:t>
                      </a:r>
                    </a:p>
                    <a:p>
                      <a:pPr lvl="0" algn="just">
                        <a:lnSpc>
                          <a:spcPct val="114999"/>
                        </a:lnSpc>
                        <a:spcAft>
                          <a:spcPts val="0"/>
                        </a:spcAft>
                        <a:buNone/>
                      </a:pPr>
                      <a:r>
                        <a:rPr lang="pt-BR" sz="2200" baseline="0" dirty="0">
                          <a:effectLst/>
                          <a:latin typeface="Corbel" panose="020B0503020204020204" pitchFamily="34" charset="0"/>
                          <a:ea typeface="+mn-ea"/>
                        </a:rPr>
                        <a:t>A válvula não tem função de filtragem, pois facilita a saída do ar exalado. Utilizada para aliviar odores em ambientes fétidos.</a:t>
                      </a:r>
                      <a:endParaRPr lang="pt-BR" dirty="0">
                        <a:latin typeface="Corbel" panose="020B0503020204020204" pitchFamily="34" charset="0"/>
                      </a:endParaRPr>
                    </a:p>
                    <a:p>
                      <a:pPr algn="just">
                        <a:lnSpc>
                          <a:spcPct val="115000"/>
                        </a:lnSpc>
                        <a:spcAft>
                          <a:spcPts val="0"/>
                        </a:spcAft>
                      </a:pPr>
                      <a:r>
                        <a:rPr lang="pt-BR" sz="2200" baseline="0" dirty="0">
                          <a:effectLst/>
                          <a:latin typeface="Corbel" panose="020B0503020204020204" pitchFamily="34" charset="0"/>
                          <a:ea typeface="+mn-ea"/>
                        </a:rPr>
                        <a:t>É contra indicada em ambientes clínicos.</a:t>
                      </a:r>
                    </a:p>
                    <a:p>
                      <a:pPr lvl="0" algn="just">
                        <a:lnSpc>
                          <a:spcPct val="114999"/>
                        </a:lnSpc>
                        <a:spcAft>
                          <a:spcPts val="0"/>
                        </a:spcAft>
                        <a:buNone/>
                      </a:pPr>
                      <a:endParaRPr lang="pt-BR" sz="2200" baseline="0" dirty="0">
                        <a:effectLst/>
                        <a:latin typeface="Corbel" panose="020B0503020204020204" pitchFamily="34" charset="0"/>
                        <a:ea typeface="+mn-ea"/>
                      </a:endParaRPr>
                    </a:p>
                  </a:txBody>
                  <a:tcPr marL="68587" marR="68587" marT="0" marB="0"/>
                </a:tc>
                <a:extLst>
                  <a:ext uri="{0D108BD9-81ED-4DB2-BD59-A6C34878D82A}">
                    <a16:rowId xmlns:a16="http://schemas.microsoft.com/office/drawing/2014/main" val="10001"/>
                  </a:ext>
                </a:extLst>
              </a:tr>
            </a:tbl>
          </a:graphicData>
        </a:graphic>
      </p:graphicFrame>
      <p:sp>
        <p:nvSpPr>
          <p:cNvPr id="48141" name="Retângulo 5">
            <a:extLst>
              <a:ext uri="{FF2B5EF4-FFF2-40B4-BE49-F238E27FC236}">
                <a16:creationId xmlns:a16="http://schemas.microsoft.com/office/drawing/2014/main" id="{EEA96F26-A09D-442B-9791-44C8DAD636C3}"/>
              </a:ext>
            </a:extLst>
          </p:cNvPr>
          <p:cNvSpPr>
            <a:spLocks noChangeArrowheads="1"/>
          </p:cNvSpPr>
          <p:nvPr/>
        </p:nvSpPr>
        <p:spPr bwMode="auto">
          <a:xfrm>
            <a:off x="161925" y="4757738"/>
            <a:ext cx="2103438" cy="12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pt-BR" altLang="pt-BR" dirty="0">
                <a:latin typeface="Corbel" panose="020B0503020204020204" pitchFamily="34" charset="0"/>
              </a:rPr>
              <a:t>Respirador</a:t>
            </a:r>
          </a:p>
          <a:p>
            <a:pPr algn="ctr" eaLnBrk="1" hangingPunct="1">
              <a:lnSpc>
                <a:spcPct val="150000"/>
              </a:lnSpc>
            </a:pPr>
            <a:r>
              <a:rPr lang="pt-BR" altLang="pt-BR" b="1" dirty="0">
                <a:latin typeface="Corbel" panose="020B0503020204020204" pitchFamily="34" charset="0"/>
              </a:rPr>
              <a:t>PFF2 com válvula de exalação</a:t>
            </a:r>
            <a:endParaRPr lang="pt-BR" altLang="pt-BR" sz="1200" dirty="0">
              <a:latin typeface="Corbel" panose="020B0503020204020204" pitchFamily="34" charset="0"/>
              <a:cs typeface="Times New Roman" panose="02020603050405020304" pitchFamily="18" charset="0"/>
            </a:endParaRPr>
          </a:p>
        </p:txBody>
      </p:sp>
      <p:pic>
        <p:nvPicPr>
          <p:cNvPr id="48142" name="Imagem 7">
            <a:extLst>
              <a:ext uri="{FF2B5EF4-FFF2-40B4-BE49-F238E27FC236}">
                <a16:creationId xmlns:a16="http://schemas.microsoft.com/office/drawing/2014/main" id="{D72F0ADE-CE83-414E-B840-25F0CEA21C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382588"/>
            <a:ext cx="2505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Imagem 7">
            <a:extLst>
              <a:ext uri="{FF2B5EF4-FFF2-40B4-BE49-F238E27FC236}">
                <a16:creationId xmlns:a16="http://schemas.microsoft.com/office/drawing/2014/main" id="{8FFB1930-3B2E-47EE-A30C-CF941AB90E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Conteúdo 1">
            <a:extLst>
              <a:ext uri="{FF2B5EF4-FFF2-40B4-BE49-F238E27FC236}">
                <a16:creationId xmlns:a16="http://schemas.microsoft.com/office/drawing/2014/main" id="{79CA943A-5F9C-4AC5-B7D4-87930E616EE3}"/>
              </a:ext>
            </a:extLst>
          </p:cNvPr>
          <p:cNvSpPr>
            <a:spLocks noGrp="1"/>
          </p:cNvSpPr>
          <p:nvPr>
            <p:ph sz="quarter" idx="13"/>
          </p:nvPr>
        </p:nvSpPr>
        <p:spPr>
          <a:xfrm>
            <a:off x="365125" y="1409700"/>
            <a:ext cx="7947025" cy="3851617"/>
          </a:xfrm>
        </p:spPr>
        <p:txBody>
          <a:bodyPr/>
          <a:lstStyle/>
          <a:p>
            <a:pPr algn="just"/>
            <a:r>
              <a:rPr lang="pt-BR" altLang="pt-BR" sz="2800" b="0" dirty="0">
                <a:solidFill>
                  <a:schemeClr val="accent1">
                    <a:lumMod val="75000"/>
                  </a:schemeClr>
                </a:solidFill>
                <a:latin typeface="Corbel" panose="020B0503020204020204" pitchFamily="34" charset="0"/>
                <a:cs typeface="Corbel" panose="020B0503020204020204" pitchFamily="34" charset="0"/>
              </a:rPr>
              <a:t>A </a:t>
            </a:r>
            <a:r>
              <a:rPr lang="pt-BR" altLang="pt-BR" sz="2800" dirty="0">
                <a:solidFill>
                  <a:schemeClr val="accent1">
                    <a:lumMod val="75000"/>
                  </a:schemeClr>
                </a:solidFill>
                <a:latin typeface="Corbel" panose="020B0503020204020204" pitchFamily="34" charset="0"/>
                <a:cs typeface="Corbel" panose="020B0503020204020204" pitchFamily="34" charset="0"/>
              </a:rPr>
              <a:t>máscara de tecido </a:t>
            </a:r>
            <a:r>
              <a:rPr lang="pt-BR" altLang="pt-BR" sz="2800" b="0" dirty="0">
                <a:solidFill>
                  <a:schemeClr val="accent1">
                    <a:lumMod val="75000"/>
                  </a:schemeClr>
                </a:solidFill>
                <a:latin typeface="Corbel" panose="020B0503020204020204" pitchFamily="34" charset="0"/>
                <a:cs typeface="Corbel" panose="020B0503020204020204" pitchFamily="34" charset="0"/>
              </a:rPr>
              <a:t>NÃO é um EPI, por isso não deve ser usada quando se deveria usar a máscara cirúrgica, ou quando se deveria usar a máscara N95/PFF2 ou equivalente.</a:t>
            </a:r>
          </a:p>
        </p:txBody>
      </p:sp>
      <p:sp>
        <p:nvSpPr>
          <p:cNvPr id="3" name="Espaço Reservado para Rodapé 2">
            <a:extLst>
              <a:ext uri="{FF2B5EF4-FFF2-40B4-BE49-F238E27FC236}">
                <a16:creationId xmlns:a16="http://schemas.microsoft.com/office/drawing/2014/main" id="{2FBC5DA7-7C84-49B8-8AC2-37B8C643F6FB}"/>
              </a:ext>
            </a:extLst>
          </p:cNvPr>
          <p:cNvSpPr>
            <a:spLocks noGrp="1"/>
          </p:cNvSpPr>
          <p:nvPr>
            <p:ph type="ftr" sz="quarter" idx="14"/>
          </p:nvPr>
        </p:nvSpPr>
        <p:spPr>
          <a:xfrm>
            <a:off x="365124" y="201613"/>
            <a:ext cx="3974863" cy="365125"/>
          </a:xfrm>
        </p:spPr>
        <p:txBody>
          <a:bodyPr/>
          <a:lstStyle/>
          <a:p>
            <a:pPr>
              <a:defRPr/>
            </a:pPr>
            <a:r>
              <a:rPr lang="pt-BR"/>
              <a:t>Manual de Biossegurança: </a:t>
            </a:r>
            <a:r>
              <a:rPr lang="pt-BR" dirty="0"/>
              <a:t>enfrentamento da COVID-19</a:t>
            </a:r>
            <a:endParaRPr lang="en-US" dirty="0"/>
          </a:p>
        </p:txBody>
      </p:sp>
      <p:sp>
        <p:nvSpPr>
          <p:cNvPr id="49156" name="Espaço Reservado para Número de Slide 3">
            <a:extLst>
              <a:ext uri="{FF2B5EF4-FFF2-40B4-BE49-F238E27FC236}">
                <a16:creationId xmlns:a16="http://schemas.microsoft.com/office/drawing/2014/main" id="{9885DF81-AE51-4F9F-B69A-4A34D45F902B}"/>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89A384-E1B7-4152-8647-ABF506D7D0B5}" type="slidenum">
              <a:rPr lang="en-US" altLang="pt-BR">
                <a:solidFill>
                  <a:schemeClr val="bg1"/>
                </a:solidFill>
                <a:latin typeface="Corbel" panose="020B0503020204020204" pitchFamily="34" charset="0"/>
              </a:rPr>
              <a:pPr/>
              <a:t>33</a:t>
            </a:fld>
            <a:endParaRPr lang="en-US" altLang="pt-BR" dirty="0">
              <a:solidFill>
                <a:schemeClr val="bg1"/>
              </a:solidFill>
              <a:latin typeface="Corbel" panose="020B0503020204020204" pitchFamily="34" charset="0"/>
            </a:endParaRPr>
          </a:p>
        </p:txBody>
      </p:sp>
      <p:pic>
        <p:nvPicPr>
          <p:cNvPr id="49157" name="Imagem 4">
            <a:extLst>
              <a:ext uri="{FF2B5EF4-FFF2-40B4-BE49-F238E27FC236}">
                <a16:creationId xmlns:a16="http://schemas.microsoft.com/office/drawing/2014/main" id="{67A8C1EA-79EF-4584-A1D1-40DEDCD9E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E60D727B-062C-425B-8EB4-585222B50DD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1CB470-8433-4A91-8051-FBF40C782014}" type="slidenum">
              <a:rPr lang="en-US" altLang="pt-BR">
                <a:solidFill>
                  <a:schemeClr val="bg1"/>
                </a:solidFill>
                <a:latin typeface="Corbel" panose="020B0503020204020204" pitchFamily="34" charset="0"/>
              </a:rPr>
              <a:pPr/>
              <a:t>34</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8CD4BC43-D652-4F7C-9930-8060191DB895}"/>
              </a:ext>
            </a:extLst>
          </p:cNvPr>
          <p:cNvSpPr>
            <a:spLocks noGrp="1"/>
          </p:cNvSpPr>
          <p:nvPr>
            <p:ph type="ftr" sz="quarter" idx="14"/>
          </p:nvPr>
        </p:nvSpPr>
        <p:spPr>
          <a:xfrm>
            <a:off x="365125" y="201613"/>
            <a:ext cx="3824738" cy="365125"/>
          </a:xfrm>
        </p:spPr>
        <p:txBody>
          <a:bodyPr/>
          <a:lstStyle/>
          <a:p>
            <a:pPr>
              <a:defRPr/>
            </a:pPr>
            <a:r>
              <a:rPr lang="pt-BR"/>
              <a:t>Manual de Biossegurança: </a:t>
            </a:r>
            <a:r>
              <a:rPr lang="pt-BR" dirty="0"/>
              <a:t>enfrentamento da COVID-19</a:t>
            </a:r>
            <a:endParaRPr lang="en-US" dirty="0"/>
          </a:p>
        </p:txBody>
      </p:sp>
      <p:graphicFrame>
        <p:nvGraphicFramePr>
          <p:cNvPr id="7" name="Diagrama 6">
            <a:extLst>
              <a:ext uri="{FF2B5EF4-FFF2-40B4-BE49-F238E27FC236}">
                <a16:creationId xmlns:a16="http://schemas.microsoft.com/office/drawing/2014/main" id="{E83C51B4-DC11-4E04-9C58-E332E3BA1DE4}"/>
              </a:ext>
            </a:extLst>
          </p:cNvPr>
          <p:cNvGraphicFramePr/>
          <p:nvPr>
            <p:extLst>
              <p:ext uri="{D42A27DB-BD31-4B8C-83A1-F6EECF244321}">
                <p14:modId xmlns:p14="http://schemas.microsoft.com/office/powerpoint/2010/main" val="3523893011"/>
              </p:ext>
            </p:extLst>
          </p:nvPr>
        </p:nvGraphicFramePr>
        <p:xfrm>
          <a:off x="365486" y="1645920"/>
          <a:ext cx="8173603" cy="50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Content Placeholder 1">
            <a:extLst>
              <a:ext uri="{FF2B5EF4-FFF2-40B4-BE49-F238E27FC236}">
                <a16:creationId xmlns:a16="http://schemas.microsoft.com/office/drawing/2014/main" id="{6A17397E-41C9-46A1-9C21-4C04F3436DEA}"/>
              </a:ext>
            </a:extLst>
          </p:cNvPr>
          <p:cNvSpPr txBox="1">
            <a:spLocks/>
          </p:cNvSpPr>
          <p:nvPr/>
        </p:nvSpPr>
        <p:spPr bwMode="auto">
          <a:xfrm>
            <a:off x="231918" y="614094"/>
            <a:ext cx="8440738" cy="562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600"/>
              </a:spcBef>
              <a:spcAft>
                <a:spcPts val="600"/>
              </a:spcAft>
              <a:buFont typeface="Arial" panose="020B0604020202020204" pitchFamily="34" charset="0"/>
              <a:buNone/>
            </a:pPr>
            <a:r>
              <a:rPr lang="pt-BR" altLang="pt-BR" sz="3100" b="1" dirty="0">
                <a:solidFill>
                  <a:srgbClr val="0070C0"/>
                </a:solidFill>
                <a:latin typeface="Corbel"/>
                <a:cs typeface="Arial"/>
              </a:rPr>
              <a:t>MÁSCARAS: recomendações importantes</a:t>
            </a:r>
          </a:p>
          <a:p>
            <a:pPr algn="just" eaLnBrk="1" hangingPunct="1">
              <a:lnSpc>
                <a:spcPct val="150000"/>
              </a:lnSpc>
              <a:spcBef>
                <a:spcPts val="600"/>
              </a:spcBef>
              <a:spcAft>
                <a:spcPts val="600"/>
              </a:spcAft>
              <a:buFont typeface="Arial" panose="020B0604020202020204" pitchFamily="34" charset="0"/>
              <a:buNone/>
            </a:pPr>
            <a:r>
              <a:rPr lang="pt-BR" altLang="pt-BR" dirty="0">
                <a:solidFill>
                  <a:srgbClr val="666666"/>
                </a:solidFill>
                <a:latin typeface="Corbel"/>
                <a:cs typeface="Arial"/>
              </a:rPr>
              <a:t>	</a:t>
            </a:r>
            <a:endParaRPr lang="en-US" altLang="pt-BR" sz="1200" b="1" dirty="0">
              <a:latin typeface="Corbel"/>
              <a:cs typeface="Arial"/>
            </a:endParaRPr>
          </a:p>
        </p:txBody>
      </p:sp>
      <p:pic>
        <p:nvPicPr>
          <p:cNvPr id="50182" name="Imagem 5">
            <a:extLst>
              <a:ext uri="{FF2B5EF4-FFF2-40B4-BE49-F238E27FC236}">
                <a16:creationId xmlns:a16="http://schemas.microsoft.com/office/drawing/2014/main" id="{1BA0A0A1-983C-4EFD-A5BD-84BFA7D3DE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AB98B71F-0249-4A86-815F-79C341AF0D76}"/>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None/>
            </a:pPr>
            <a:r>
              <a:rPr lang="pt-BR" altLang="pt-BR" dirty="0">
                <a:solidFill>
                  <a:schemeClr val="accent1">
                    <a:lumMod val="75000"/>
                  </a:schemeClr>
                </a:solidFill>
                <a:cs typeface="Corbel" panose="020B0503020204020204" pitchFamily="34" charset="0"/>
              </a:rPr>
              <a:t>PROTETORES OCULARES </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São indicados como medida de proteção da mucosa ocular em atividades que possam produzir respingo e/ou aerossóis (de sangue, fluidos corpóreos, água contaminada ou agentes químicos) ou projeção de estilhaços ou fragmentos. Aqueles com fotoproteção, também protegem contra fontes luminosas intensas e eletromagnéticas.</a:t>
            </a:r>
          </a:p>
          <a:p>
            <a:pPr marL="0" indent="0" algn="just" eaLnBrk="1" hangingPunct="1">
              <a:lnSpc>
                <a:spcPct val="150000"/>
              </a:lnSpc>
              <a:spcBef>
                <a:spcPts val="600"/>
              </a:spcBef>
              <a:spcAft>
                <a:spcPts val="600"/>
              </a:spcAft>
              <a:buNone/>
            </a:pPr>
            <a:r>
              <a:rPr lang="pt-BR" altLang="pt-BR" sz="1800" b="0" dirty="0">
                <a:solidFill>
                  <a:schemeClr val="accent1">
                    <a:lumMod val="75000"/>
                  </a:schemeClr>
                </a:solidFill>
                <a:cs typeface="Corbel" panose="020B0503020204020204" pitchFamily="34" charset="0"/>
              </a:rPr>
              <a:t>	Necessitam vedação periférica e adaptação ao rosto, </a:t>
            </a:r>
            <a:r>
              <a:rPr lang="pt-BR" altLang="pt-BR" sz="1800" u="sng" dirty="0">
                <a:solidFill>
                  <a:schemeClr val="accent1">
                    <a:lumMod val="75000"/>
                  </a:schemeClr>
                </a:solidFill>
                <a:cs typeface="Corbel" panose="020B0503020204020204" pitchFamily="34" charset="0"/>
              </a:rPr>
              <a:t>inviabilizando assim o uso apenas de óculos comuns para essa finalidade</a:t>
            </a:r>
            <a:r>
              <a:rPr lang="pt-BR" altLang="pt-BR" sz="1800" b="0" dirty="0">
                <a:solidFill>
                  <a:schemeClr val="accent1">
                    <a:lumMod val="75000"/>
                  </a:schemeClr>
                </a:solidFill>
                <a:cs typeface="Corbel" panose="020B0503020204020204" pitchFamily="34" charset="0"/>
              </a:rPr>
              <a:t>. </a:t>
            </a:r>
            <a:endParaRPr lang="pt-BR" altLang="pt-BR" sz="1800" b="0" dirty="0">
              <a:solidFill>
                <a:schemeClr val="accent1">
                  <a:lumMod val="75000"/>
                </a:schemeClr>
              </a:solidFill>
              <a:latin typeface="Corbel" panose="020B0503020204020204" pitchFamily="34" charset="0"/>
              <a:cs typeface="Corbel" panose="020B0503020204020204" pitchFamily="34" charset="0"/>
            </a:endParaRPr>
          </a:p>
          <a:p>
            <a:pPr marL="0" indent="0" algn="just" eaLnBrk="1" hangingPunct="1">
              <a:lnSpc>
                <a:spcPct val="150000"/>
              </a:lnSpc>
              <a:spcBef>
                <a:spcPts val="600"/>
              </a:spcBef>
              <a:spcAft>
                <a:spcPts val="600"/>
              </a:spcAft>
              <a:buNone/>
            </a:pPr>
            <a:r>
              <a:rPr lang="pt-BR" altLang="pt-BR" sz="1800" b="0" dirty="0">
                <a:solidFill>
                  <a:schemeClr val="accent1">
                    <a:lumMod val="75000"/>
                  </a:schemeClr>
                </a:solidFill>
                <a:cs typeface="Corbel" panose="020B0503020204020204" pitchFamily="34" charset="0"/>
              </a:rPr>
              <a:t>	Após o uso, devem ser lavados com mãos enluvadas, com sabão e água corrente. Sua desinfecção pode ser feita com solução de hipoclorito de sódio a 0,1% ou álcool 70%. </a:t>
            </a:r>
            <a:endParaRPr lang="en-US" altLang="pt-BR" sz="1800" dirty="0">
              <a:solidFill>
                <a:schemeClr val="accent1">
                  <a:lumMod val="75000"/>
                </a:schemeClr>
              </a:solidFill>
              <a:cs typeface="Corbel" panose="020B0503020204020204" pitchFamily="34" charset="0"/>
            </a:endParaRPr>
          </a:p>
        </p:txBody>
      </p:sp>
      <p:sp>
        <p:nvSpPr>
          <p:cNvPr id="51203" name="Slide Number Placeholder 2">
            <a:extLst>
              <a:ext uri="{FF2B5EF4-FFF2-40B4-BE49-F238E27FC236}">
                <a16:creationId xmlns:a16="http://schemas.microsoft.com/office/drawing/2014/main" id="{5E59B073-E28B-4EB2-96A7-61A0BDCD8F5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FE7327-381A-41AA-A0D9-3EEBF492BB9E}" type="slidenum">
              <a:rPr lang="en-US" altLang="pt-BR">
                <a:solidFill>
                  <a:schemeClr val="bg1"/>
                </a:solidFill>
                <a:latin typeface="Corbel" panose="020B0503020204020204" pitchFamily="34" charset="0"/>
              </a:rPr>
              <a:pPr/>
              <a:t>35</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20481E16-171C-4854-B6AC-9A1A1BA32593}"/>
              </a:ext>
            </a:extLst>
          </p:cNvPr>
          <p:cNvSpPr>
            <a:spLocks noGrp="1"/>
          </p:cNvSpPr>
          <p:nvPr>
            <p:ph type="ftr" sz="quarter" idx="14"/>
          </p:nvPr>
        </p:nvSpPr>
        <p:spPr>
          <a:xfrm>
            <a:off x="365124" y="201613"/>
            <a:ext cx="4206875" cy="365125"/>
          </a:xfrm>
        </p:spPr>
        <p:txBody>
          <a:bodyPr/>
          <a:lstStyle/>
          <a:p>
            <a:pPr>
              <a:defRPr/>
            </a:pPr>
            <a:r>
              <a:rPr lang="pt-BR"/>
              <a:t>Manual de Biossegurança: </a:t>
            </a:r>
            <a:r>
              <a:rPr lang="pt-BR" dirty="0"/>
              <a:t>enfrentamento da COVID-19</a:t>
            </a:r>
            <a:endParaRPr lang="en-US" dirty="0"/>
          </a:p>
        </p:txBody>
      </p:sp>
      <p:pic>
        <p:nvPicPr>
          <p:cNvPr id="51205" name="Imagem 4">
            <a:extLst>
              <a:ext uri="{FF2B5EF4-FFF2-40B4-BE49-F238E27FC236}">
                <a16:creationId xmlns:a16="http://schemas.microsoft.com/office/drawing/2014/main" id="{F519B0C7-107B-43F0-9A0E-BE53340805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Óculos de Segurança 3M OX">
            <a:extLst>
              <a:ext uri="{FF2B5EF4-FFF2-40B4-BE49-F238E27FC236}">
                <a16:creationId xmlns:a16="http://schemas.microsoft.com/office/drawing/2014/main" id="{14282C65-E8AC-49F0-98F3-52ECF2C12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3189288"/>
            <a:ext cx="38481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8" descr="null">
            <a:extLst>
              <a:ext uri="{FF2B5EF4-FFF2-40B4-BE49-F238E27FC236}">
                <a16:creationId xmlns:a16="http://schemas.microsoft.com/office/drawing/2014/main" id="{D8268500-1203-4467-AD34-9CCD3AE52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58" y="3808413"/>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Content Placeholder 1">
            <a:extLst>
              <a:ext uri="{FF2B5EF4-FFF2-40B4-BE49-F238E27FC236}">
                <a16:creationId xmlns:a16="http://schemas.microsoft.com/office/drawing/2014/main" id="{57AD48AF-B181-4959-A3A9-AB57D990C798}"/>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dirty="0">
                <a:solidFill>
                  <a:srgbClr val="0070C0"/>
                </a:solidFill>
                <a:cs typeface="Corbel" panose="020B0503020204020204" pitchFamily="34" charset="0"/>
              </a:rPr>
              <a:t>PROTETORES OCULARES: tipos</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rgbClr val="666666"/>
                </a:solidFill>
                <a:cs typeface="Corbel" panose="020B0503020204020204" pitchFamily="34" charset="0"/>
              </a:rPr>
              <a:t>	</a:t>
            </a:r>
            <a:endParaRPr lang="en-US" altLang="pt-BR" sz="1200" dirty="0">
              <a:cs typeface="Corbel" panose="020B0503020204020204" pitchFamily="34" charset="0"/>
            </a:endParaRPr>
          </a:p>
        </p:txBody>
      </p:sp>
      <p:sp>
        <p:nvSpPr>
          <p:cNvPr id="53253" name="Slide Number Placeholder 2">
            <a:extLst>
              <a:ext uri="{FF2B5EF4-FFF2-40B4-BE49-F238E27FC236}">
                <a16:creationId xmlns:a16="http://schemas.microsoft.com/office/drawing/2014/main" id="{2D370522-005A-4664-BB8E-3B386B07CD09}"/>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622FAD-C49E-4119-9636-E1B1BF1D1D19}" type="slidenum">
              <a:rPr lang="en-US" altLang="pt-BR">
                <a:solidFill>
                  <a:schemeClr val="bg1"/>
                </a:solidFill>
                <a:latin typeface="Corbel" panose="020B0503020204020204" pitchFamily="34" charset="0"/>
              </a:rPr>
              <a:pPr/>
              <a:t>36</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DDD5C75F-5818-4F97-969F-BD8EF87A018A}"/>
              </a:ext>
            </a:extLst>
          </p:cNvPr>
          <p:cNvSpPr>
            <a:spLocks noGrp="1"/>
          </p:cNvSpPr>
          <p:nvPr>
            <p:ph type="ftr" sz="quarter" idx="14"/>
          </p:nvPr>
        </p:nvSpPr>
        <p:spPr>
          <a:xfrm>
            <a:off x="365125" y="201613"/>
            <a:ext cx="3906624" cy="365125"/>
          </a:xfrm>
        </p:spPr>
        <p:txBody>
          <a:bodyPr/>
          <a:lstStyle/>
          <a:p>
            <a:pPr>
              <a:defRPr/>
            </a:pPr>
            <a:r>
              <a:rPr lang="pt-BR"/>
              <a:t>Manual de Biossegurança: </a:t>
            </a:r>
            <a:r>
              <a:rPr lang="pt-BR" dirty="0"/>
              <a:t>enfrentamento da COVID-19</a:t>
            </a:r>
            <a:endParaRPr lang="en-US" dirty="0"/>
          </a:p>
        </p:txBody>
      </p:sp>
      <p:pic>
        <p:nvPicPr>
          <p:cNvPr id="53255" name="Picture 2" descr="http://www.superepi.com.br/files/_fotos/subvariacoes/zoom/145v438s307fz1.jpg">
            <a:extLst>
              <a:ext uri="{FF2B5EF4-FFF2-40B4-BE49-F238E27FC236}">
                <a16:creationId xmlns:a16="http://schemas.microsoft.com/office/drawing/2014/main" id="{E68CAED7-B46F-4B53-A07A-3B274EE64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 y="1774825"/>
            <a:ext cx="32607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http://www.bomadental.com.br/wp-content/uploads/2014/02/MCR-%C3%B3culos-YUKON.jpg">
            <a:extLst>
              <a:ext uri="{FF2B5EF4-FFF2-40B4-BE49-F238E27FC236}">
                <a16:creationId xmlns:a16="http://schemas.microsoft.com/office/drawing/2014/main" id="{0710A190-9A15-40F0-AF2B-B9D9CC2BA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1616075"/>
            <a:ext cx="35480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http://3.bp.blogspot.com/-Su10x6fgT6s/T_Q4boX4ZbI/AAAAAAAAF34/onZh2CuKxFY/s1600/%C3%B3culos.jpg">
            <a:extLst>
              <a:ext uri="{FF2B5EF4-FFF2-40B4-BE49-F238E27FC236}">
                <a16:creationId xmlns:a16="http://schemas.microsoft.com/office/drawing/2014/main" id="{0A1AE2A5-3542-459A-9511-AB2571085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788" y="4430713"/>
            <a:ext cx="372268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4" descr="Tela de celular com texto preto sobre fundo branco&#10;&#10;Descrição gerada com alta confiança">
            <a:extLst>
              <a:ext uri="{FF2B5EF4-FFF2-40B4-BE49-F238E27FC236}">
                <a16:creationId xmlns:a16="http://schemas.microsoft.com/office/drawing/2014/main" id="{FF030F56-CD6E-406E-A794-BB37A49F3B7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61700"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D328BD1-9135-43BF-97FD-5D6A49F15987}"/>
              </a:ext>
            </a:extLst>
          </p:cNvPr>
          <p:cNvSpPr>
            <a:spLocks noGrp="1"/>
          </p:cNvSpPr>
          <p:nvPr>
            <p:ph sz="quarter" idx="13"/>
          </p:nvPr>
        </p:nvSpPr>
        <p:spPr>
          <a:xfrm>
            <a:off x="187325" y="991141"/>
            <a:ext cx="8288338" cy="5526088"/>
          </a:xfrm>
        </p:spPr>
        <p:txBody>
          <a:bodyPr/>
          <a:lstStyle/>
          <a:p>
            <a:pPr marL="0" indent="0">
              <a:buFont typeface="Arial" panose="020B0604020202020204" pitchFamily="34" charset="0"/>
              <a:buNone/>
              <a:defRPr/>
            </a:pPr>
            <a:r>
              <a:rPr lang="pt-BR" altLang="pt-BR" dirty="0">
                <a:solidFill>
                  <a:schemeClr val="accent1">
                    <a:lumMod val="75000"/>
                  </a:schemeClr>
                </a:solidFill>
                <a:cs typeface="Corbel" panose="020B0503020204020204" pitchFamily="34" charset="0"/>
              </a:rPr>
              <a:t> </a:t>
            </a:r>
            <a:r>
              <a:rPr lang="pt-BR" altLang="pt-BR" sz="2800" dirty="0">
                <a:solidFill>
                  <a:schemeClr val="accent1">
                    <a:lumMod val="75000"/>
                  </a:schemeClr>
                </a:solidFill>
                <a:cs typeface="Corbel" panose="020B0503020204020204" pitchFamily="34" charset="0"/>
              </a:rPr>
              <a:t>ESCUDO FACIAL, PROTETOR FACIAL OU FACE SHIELD</a:t>
            </a:r>
            <a:endParaRPr lang="pt-BR" sz="2800" dirty="0">
              <a:solidFill>
                <a:schemeClr val="accent1">
                  <a:lumMod val="75000"/>
                </a:schemeClr>
              </a:solidFill>
            </a:endParaRPr>
          </a:p>
          <a:p>
            <a:pPr>
              <a:defRPr/>
            </a:pPr>
            <a:r>
              <a:rPr lang="pt-BR" sz="2800" b="0" dirty="0">
                <a:solidFill>
                  <a:schemeClr val="accent1">
                    <a:lumMod val="75000"/>
                  </a:schemeClr>
                </a:solidFill>
              </a:rPr>
              <a:t>Protege a PFF-2/N95 de contato com gotículas</a:t>
            </a:r>
          </a:p>
          <a:p>
            <a:pPr>
              <a:defRPr/>
            </a:pPr>
            <a:r>
              <a:rPr lang="pt-BR" sz="2800" b="0" dirty="0">
                <a:solidFill>
                  <a:schemeClr val="accent1">
                    <a:lumMod val="75000"/>
                  </a:schemeClr>
                </a:solidFill>
              </a:rPr>
              <a:t>A viseira não substitui o uso de respiradores e máscaras cirúrgicas. Seu uso aumenta a conservação dos respiradores;</a:t>
            </a:r>
          </a:p>
          <a:p>
            <a:pPr>
              <a:defRPr/>
            </a:pPr>
            <a:r>
              <a:rPr lang="pt-BR" sz="2800" b="0" dirty="0">
                <a:solidFill>
                  <a:schemeClr val="accent1">
                    <a:lumMod val="75000"/>
                  </a:schemeClr>
                </a:solidFill>
              </a:rPr>
              <a:t> É reutilizável após desinfecção.</a:t>
            </a:r>
          </a:p>
          <a:p>
            <a:pPr>
              <a:defRPr/>
            </a:pPr>
            <a:endParaRPr lang="pt-BR"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39B4A697-1E8C-4F9E-99AC-E3EBF1B345BB}"/>
              </a:ext>
            </a:extLst>
          </p:cNvPr>
          <p:cNvSpPr>
            <a:spLocks noGrp="1"/>
          </p:cNvSpPr>
          <p:nvPr>
            <p:ph type="ftr" sz="quarter" idx="14"/>
          </p:nvPr>
        </p:nvSpPr>
        <p:spPr>
          <a:xfrm>
            <a:off x="63500" y="19050"/>
            <a:ext cx="3962590" cy="365125"/>
          </a:xfrm>
        </p:spPr>
        <p:txBody>
          <a:bodyPr/>
          <a:lstStyle/>
          <a:p>
            <a:pPr>
              <a:defRPr/>
            </a:pPr>
            <a:r>
              <a:rPr lang="pt-BR"/>
              <a:t>Manual de Biossegurança: </a:t>
            </a:r>
            <a:r>
              <a:rPr lang="pt-BR" dirty="0"/>
              <a:t>enfrentamento da COVID-19</a:t>
            </a:r>
            <a:endParaRPr lang="en-US" dirty="0"/>
          </a:p>
        </p:txBody>
      </p:sp>
      <p:sp>
        <p:nvSpPr>
          <p:cNvPr id="70660" name="Espaço Reservado para Número de Slide 3">
            <a:extLst>
              <a:ext uri="{FF2B5EF4-FFF2-40B4-BE49-F238E27FC236}">
                <a16:creationId xmlns:a16="http://schemas.microsoft.com/office/drawing/2014/main" id="{2957CC38-24CC-495A-86F7-7F819F3C643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1A39CF-9A8E-4B8D-9BD8-3EF890C04901}" type="slidenum">
              <a:rPr lang="en-US" altLang="pt-BR">
                <a:solidFill>
                  <a:schemeClr val="bg1"/>
                </a:solidFill>
                <a:latin typeface="Corbel" panose="020B0503020204020204" pitchFamily="34" charset="0"/>
              </a:rPr>
              <a:pPr/>
              <a:t>37</a:t>
            </a:fld>
            <a:endParaRPr lang="en-US" altLang="pt-BR" dirty="0">
              <a:solidFill>
                <a:schemeClr val="bg1"/>
              </a:solidFill>
              <a:latin typeface="Corbel" panose="020B0503020204020204" pitchFamily="34" charset="0"/>
            </a:endParaRPr>
          </a:p>
        </p:txBody>
      </p:sp>
      <p:pic>
        <p:nvPicPr>
          <p:cNvPr id="70661" name="Imagem 4">
            <a:extLst>
              <a:ext uri="{FF2B5EF4-FFF2-40B4-BE49-F238E27FC236}">
                <a16:creationId xmlns:a16="http://schemas.microsoft.com/office/drawing/2014/main" id="{B5C6F07A-E967-4EFB-837B-BC81FC7E2A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003" y="4476947"/>
            <a:ext cx="2216810" cy="221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2" descr="Resultado de imagem para FACE SHILD">
            <a:extLst>
              <a:ext uri="{FF2B5EF4-FFF2-40B4-BE49-F238E27FC236}">
                <a16:creationId xmlns:a16="http://schemas.microsoft.com/office/drawing/2014/main" id="{3238800D-E38F-4BC0-969F-E87C3D3C42D8}"/>
              </a:ext>
            </a:extLst>
          </p:cNvPr>
          <p:cNvSpPr>
            <a:spLocks noChangeAspect="1" noChangeArrowheads="1"/>
          </p:cNvSpPr>
          <p:nvPr/>
        </p:nvSpPr>
        <p:spPr bwMode="auto">
          <a:xfrm>
            <a:off x="63500" y="-136525"/>
            <a:ext cx="2047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dirty="0">
              <a:latin typeface="Corbel" panose="020B0503020204020204" pitchFamily="34" charset="0"/>
            </a:endParaRPr>
          </a:p>
        </p:txBody>
      </p:sp>
      <p:sp>
        <p:nvSpPr>
          <p:cNvPr id="70663" name="AutoShape 4" descr="Resultado de imagem para FACE SHILD">
            <a:extLst>
              <a:ext uri="{FF2B5EF4-FFF2-40B4-BE49-F238E27FC236}">
                <a16:creationId xmlns:a16="http://schemas.microsoft.com/office/drawing/2014/main" id="{33E31F95-09C2-4190-8FE4-6CC8041BEC59}"/>
              </a:ext>
            </a:extLst>
          </p:cNvPr>
          <p:cNvSpPr>
            <a:spLocks noChangeAspect="1" noChangeArrowheads="1"/>
          </p:cNvSpPr>
          <p:nvPr/>
        </p:nvSpPr>
        <p:spPr bwMode="auto">
          <a:xfrm>
            <a:off x="215900" y="15875"/>
            <a:ext cx="2047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dirty="0">
              <a:latin typeface="Corbel" panose="020B0503020204020204" pitchFamily="34" charset="0"/>
            </a:endParaRPr>
          </a:p>
        </p:txBody>
      </p:sp>
      <p:pic>
        <p:nvPicPr>
          <p:cNvPr id="70664" name="Imagem 7">
            <a:extLst>
              <a:ext uri="{FF2B5EF4-FFF2-40B4-BE49-F238E27FC236}">
                <a16:creationId xmlns:a16="http://schemas.microsoft.com/office/drawing/2014/main" id="{81E71D5C-3600-4BB2-93AA-E071D108AC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74" y="4649520"/>
            <a:ext cx="1704975" cy="203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Imagem 8">
            <a:extLst>
              <a:ext uri="{FF2B5EF4-FFF2-40B4-BE49-F238E27FC236}">
                <a16:creationId xmlns:a16="http://schemas.microsoft.com/office/drawing/2014/main" id="{790FD060-4AEC-42B3-8A83-9D5F2A5986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id="{D41DF9AB-97AD-4BC8-BD66-7B7E628CDDF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A6E4E5-704F-47ED-A204-8A34241206F8}" type="slidenum">
              <a:rPr lang="en-US" altLang="pt-BR">
                <a:solidFill>
                  <a:schemeClr val="bg1"/>
                </a:solidFill>
                <a:latin typeface="Corbel" panose="020B0503020204020204" pitchFamily="34" charset="0"/>
              </a:rPr>
              <a:pPr/>
              <a:t>38</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F68C72FD-9E6D-4E57-A18F-505BF1E5934F}"/>
              </a:ext>
            </a:extLst>
          </p:cNvPr>
          <p:cNvSpPr>
            <a:spLocks noGrp="1"/>
          </p:cNvSpPr>
          <p:nvPr>
            <p:ph type="ftr" sz="quarter" idx="14"/>
          </p:nvPr>
        </p:nvSpPr>
        <p:spPr>
          <a:xfrm>
            <a:off x="365124" y="201613"/>
            <a:ext cx="4206875" cy="365125"/>
          </a:xfrm>
        </p:spPr>
        <p:txBody>
          <a:bodyPr/>
          <a:lstStyle/>
          <a:p>
            <a:pPr>
              <a:defRPr/>
            </a:pPr>
            <a:r>
              <a:rPr lang="pt-BR"/>
              <a:t>Manual de Biossegurança: </a:t>
            </a:r>
            <a:r>
              <a:rPr lang="pt-BR" dirty="0"/>
              <a:t>enfrentamento da COVID-19</a:t>
            </a:r>
            <a:endParaRPr lang="en-US" dirty="0"/>
          </a:p>
        </p:txBody>
      </p:sp>
      <p:graphicFrame>
        <p:nvGraphicFramePr>
          <p:cNvPr id="7" name="Diagrama 6">
            <a:extLst>
              <a:ext uri="{FF2B5EF4-FFF2-40B4-BE49-F238E27FC236}">
                <a16:creationId xmlns:a16="http://schemas.microsoft.com/office/drawing/2014/main" id="{4507E829-5D49-407C-BCEA-F2AEB161DE83}"/>
              </a:ext>
            </a:extLst>
          </p:cNvPr>
          <p:cNvGraphicFramePr/>
          <p:nvPr>
            <p:extLst>
              <p:ext uri="{D42A27DB-BD31-4B8C-83A1-F6EECF244321}">
                <p14:modId xmlns:p14="http://schemas.microsoft.com/office/powerpoint/2010/main" val="712311335"/>
              </p:ext>
            </p:extLst>
          </p:nvPr>
        </p:nvGraphicFramePr>
        <p:xfrm>
          <a:off x="365486" y="2250830"/>
          <a:ext cx="8173603" cy="444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1" name="Content Placeholder 1">
            <a:extLst>
              <a:ext uri="{FF2B5EF4-FFF2-40B4-BE49-F238E27FC236}">
                <a16:creationId xmlns:a16="http://schemas.microsoft.com/office/drawing/2014/main" id="{09C5276A-2D79-46BE-B16D-4A203DC59D4A}"/>
              </a:ext>
            </a:extLst>
          </p:cNvPr>
          <p:cNvSpPr txBox="1">
            <a:spLocks/>
          </p:cNvSpPr>
          <p:nvPr/>
        </p:nvSpPr>
        <p:spPr bwMode="auto">
          <a:xfrm>
            <a:off x="283255" y="957608"/>
            <a:ext cx="8440738"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buFont typeface="Arial" panose="020B0604020202020204" pitchFamily="34" charset="0"/>
              <a:buNone/>
            </a:pPr>
            <a:r>
              <a:rPr lang="pt-BR" altLang="pt-BR" sz="3100" b="1" dirty="0">
                <a:solidFill>
                  <a:srgbClr val="0070C0"/>
                </a:solidFill>
                <a:latin typeface="Corbel"/>
                <a:cs typeface="Arial"/>
              </a:rPr>
              <a:t>PROTETORES OCULARES: recomendações importantes</a:t>
            </a:r>
          </a:p>
          <a:p>
            <a:pPr algn="just" eaLnBrk="1" hangingPunct="1">
              <a:lnSpc>
                <a:spcPct val="150000"/>
              </a:lnSpc>
              <a:spcBef>
                <a:spcPts val="600"/>
              </a:spcBef>
              <a:spcAft>
                <a:spcPts val="600"/>
              </a:spcAft>
              <a:buFont typeface="Arial" panose="020B0604020202020204" pitchFamily="34" charset="0"/>
              <a:buNone/>
            </a:pPr>
            <a:r>
              <a:rPr lang="pt-BR" altLang="pt-BR" dirty="0">
                <a:solidFill>
                  <a:srgbClr val="666666"/>
                </a:solidFill>
                <a:latin typeface="Corbel"/>
                <a:cs typeface="Arial"/>
              </a:rPr>
              <a:t>	</a:t>
            </a:r>
            <a:endParaRPr lang="en-US" altLang="pt-BR" sz="1200" b="1" dirty="0">
              <a:latin typeface="Corbel"/>
              <a:cs typeface="Arial"/>
            </a:endParaRPr>
          </a:p>
        </p:txBody>
      </p:sp>
      <p:pic>
        <p:nvPicPr>
          <p:cNvPr id="55302" name="Imagem 5">
            <a:extLst>
              <a:ext uri="{FF2B5EF4-FFF2-40B4-BE49-F238E27FC236}">
                <a16:creationId xmlns:a16="http://schemas.microsoft.com/office/drawing/2014/main" id="{E03717DD-5791-4B92-8F82-658C2E0029A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E634E7DC-A6EA-4E37-A4AB-483552AC490C}"/>
              </a:ext>
            </a:extLst>
          </p:cNvPr>
          <p:cNvSpPr>
            <a:spLocks noGrp="1"/>
          </p:cNvSpPr>
          <p:nvPr>
            <p:ph sz="quarter" idx="13"/>
          </p:nvPr>
        </p:nvSpPr>
        <p:spPr>
          <a:xfrm>
            <a:off x="379193" y="379095"/>
            <a:ext cx="8032750" cy="5526088"/>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sz="2800" dirty="0">
                <a:solidFill>
                  <a:schemeClr val="accent1">
                    <a:lumMod val="75000"/>
                  </a:schemeClr>
                </a:solidFill>
                <a:cs typeface="Corbel" panose="020B0503020204020204" pitchFamily="34" charset="0"/>
              </a:rPr>
              <a:t>GORRO DESCARTÁVEL</a:t>
            </a:r>
          </a:p>
          <a:p>
            <a:pPr marL="0" indent="0" algn="just" eaLnBrk="1" hangingPunct="1">
              <a:lnSpc>
                <a:spcPct val="150000"/>
              </a:lnSpc>
              <a:spcBef>
                <a:spcPts val="600"/>
              </a:spcBef>
              <a:spcAft>
                <a:spcPts val="600"/>
              </a:spcAft>
              <a:buNone/>
            </a:pPr>
            <a:r>
              <a:rPr lang="pt-BR" altLang="pt-BR" sz="1800" b="0" dirty="0">
                <a:solidFill>
                  <a:schemeClr val="accent1">
                    <a:lumMod val="75000"/>
                  </a:schemeClr>
                </a:solidFill>
                <a:cs typeface="Corbel" panose="020B0503020204020204" pitchFamily="34" charset="0"/>
              </a:rPr>
              <a:t>	Representa uma barreira mecânica capaz de impedir a queda de cabelos no campo operatório ou no ambiente clínico/laboratorial, evitando contaminações provocadas pelos fios, bem como protege o cabelo e o couro cabeludo do profissional de respingos e aerossóis potencialmente contaminados. </a:t>
            </a:r>
            <a:endParaRPr lang="pt-BR" altLang="pt-BR" sz="1800" b="0" dirty="0">
              <a:solidFill>
                <a:schemeClr val="accent1">
                  <a:lumMod val="75000"/>
                </a:schemeClr>
              </a:solidFill>
              <a:latin typeface="Corbel" panose="020B0503020204020204" pitchFamily="34" charset="0"/>
              <a:cs typeface="Corbel" panose="020B0503020204020204" pitchFamily="34" charset="0"/>
            </a:endParaRP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latin typeface="Corbel" panose="020B0503020204020204" pitchFamily="34" charset="0"/>
                <a:cs typeface="Corbel" panose="020B0503020204020204" pitchFamily="34" charset="0"/>
              </a:rPr>
              <a:t>	Deve ser utilizado no ambiente laboral clínico ou laboratorial, podendo ser descartado apenas ao final do expediente, desde que não sejam removidos, manipulados ou contenham visível contaminação. Para garantir a máxima proteção, devem cobrir todo o cabelo e as orelhas. Pessoas que têm o cabelo longo devem estar com ele preso.</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latin typeface="Corbel" panose="020B0503020204020204" pitchFamily="34" charset="0"/>
                <a:cs typeface="Corbel" panose="020B0503020204020204" pitchFamily="34" charset="0"/>
              </a:rPr>
              <a:t>	</a:t>
            </a:r>
            <a:r>
              <a:rPr lang="en-US" altLang="pt-BR" sz="1200" dirty="0">
                <a:solidFill>
                  <a:schemeClr val="accent1">
                    <a:lumMod val="75000"/>
                  </a:schemeClr>
                </a:solidFill>
                <a:cs typeface="Corbel" panose="020B0503020204020204" pitchFamily="34" charset="0"/>
              </a:rPr>
              <a:t>	</a:t>
            </a:r>
          </a:p>
        </p:txBody>
      </p:sp>
      <p:sp>
        <p:nvSpPr>
          <p:cNvPr id="56323" name="Slide Number Placeholder 2">
            <a:extLst>
              <a:ext uri="{FF2B5EF4-FFF2-40B4-BE49-F238E27FC236}">
                <a16:creationId xmlns:a16="http://schemas.microsoft.com/office/drawing/2014/main" id="{1285908F-643D-48B2-9ABF-81D525BE8B3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561CFF-0751-498E-B006-1DD4D2AF02D4}" type="slidenum">
              <a:rPr lang="en-US" altLang="pt-BR">
                <a:solidFill>
                  <a:schemeClr val="bg1"/>
                </a:solidFill>
                <a:latin typeface="Corbel" panose="020B0503020204020204" pitchFamily="34" charset="0"/>
              </a:rPr>
              <a:pPr/>
              <a:t>39</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3D29D727-8454-479A-B7D4-40CA43D83345}"/>
              </a:ext>
            </a:extLst>
          </p:cNvPr>
          <p:cNvSpPr>
            <a:spLocks noGrp="1"/>
          </p:cNvSpPr>
          <p:nvPr>
            <p:ph type="ftr" sz="quarter" idx="14"/>
          </p:nvPr>
        </p:nvSpPr>
        <p:spPr>
          <a:xfrm>
            <a:off x="365125" y="201613"/>
            <a:ext cx="3906624" cy="365125"/>
          </a:xfrm>
        </p:spPr>
        <p:txBody>
          <a:bodyPr/>
          <a:lstStyle/>
          <a:p>
            <a:pPr>
              <a:defRPr/>
            </a:pPr>
            <a:r>
              <a:rPr lang="pt-BR"/>
              <a:t>Manual de Biossegurança: </a:t>
            </a:r>
            <a:r>
              <a:rPr lang="pt-BR" dirty="0"/>
              <a:t>enfrentamento da COVID-19</a:t>
            </a:r>
            <a:endParaRPr lang="en-US" dirty="0"/>
          </a:p>
        </p:txBody>
      </p:sp>
      <p:pic>
        <p:nvPicPr>
          <p:cNvPr id="56325" name="Imagem 4">
            <a:extLst>
              <a:ext uri="{FF2B5EF4-FFF2-40B4-BE49-F238E27FC236}">
                <a16:creationId xmlns:a16="http://schemas.microsoft.com/office/drawing/2014/main" id="{E4D43140-FCD6-4D51-919C-E9789736A6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B651AFDE-81E2-4548-8903-0C7F7FEC9F9E}"/>
              </a:ext>
            </a:extLst>
          </p:cNvPr>
          <p:cNvSpPr>
            <a:spLocks noGrp="1"/>
          </p:cNvSpPr>
          <p:nvPr>
            <p:ph sz="quarter" idx="13"/>
          </p:nvPr>
        </p:nvSpPr>
        <p:spPr>
          <a:xfrm>
            <a:off x="365125" y="2264898"/>
            <a:ext cx="7948881" cy="4029540"/>
          </a:xfrm>
        </p:spPr>
        <p:txBody>
          <a:bodyPr/>
          <a:lstStyle/>
          <a:p>
            <a:pPr marL="0" indent="0" algn="just">
              <a:lnSpc>
                <a:spcPct val="150000"/>
              </a:lnSpc>
              <a:buNone/>
            </a:pPr>
            <a:r>
              <a:rPr lang="pt-BR" sz="2000" b="0" dirty="0">
                <a:solidFill>
                  <a:srgbClr val="000000"/>
                </a:solidFill>
                <a:effectLst/>
                <a:latin typeface="Corbel" panose="020B0503020204020204" pitchFamily="34" charset="0"/>
                <a:ea typeface="Arial" panose="020B0604020202020204" pitchFamily="34" charset="0"/>
              </a:rPr>
              <a:t>	A biossegurança é de fundamental importância nos Serviços de Saúde, por ser responsáveis pelas medidas de Controle de Contaminações para proteção da equipe de Assistência e dos usuários de clínicas e laboratórios. Os materiais químicos e biológicos manipulados nestes locais representam potencial fator de risco à saúde dos pacientes, humanos e animais, e dos profissionais atuantes nessa área.</a:t>
            </a:r>
          </a:p>
          <a:p>
            <a:pPr algn="just">
              <a:lnSpc>
                <a:spcPct val="150000"/>
              </a:lnSpc>
            </a:pPr>
            <a:endParaRPr lang="pt-BR" sz="2000" b="0" dirty="0">
              <a:latin typeface="Corbel" panose="020B0503020204020204" pitchFamily="34" charset="0"/>
            </a:endParaRPr>
          </a:p>
        </p:txBody>
      </p:sp>
      <p:sp>
        <p:nvSpPr>
          <p:cNvPr id="3" name="Espaço Reservado para Rodapé 2">
            <a:extLst>
              <a:ext uri="{FF2B5EF4-FFF2-40B4-BE49-F238E27FC236}">
                <a16:creationId xmlns:a16="http://schemas.microsoft.com/office/drawing/2014/main" id="{6947BEFE-2F5D-40AE-A9E9-BE79AE3AFA83}"/>
              </a:ext>
            </a:extLst>
          </p:cNvPr>
          <p:cNvSpPr>
            <a:spLocks noGrp="1"/>
          </p:cNvSpPr>
          <p:nvPr>
            <p:ph type="ftr" sz="quarter" idx="14"/>
          </p:nvPr>
        </p:nvSpPr>
        <p:spPr/>
        <p:txBody>
          <a:bodyPr/>
          <a:lstStyle/>
          <a:p>
            <a:pPr>
              <a:defRPr/>
            </a:pPr>
            <a:r>
              <a:rPr lang="pt-BR"/>
              <a:t>Manual de Biossegurança: enfrentamento da COVID-19</a:t>
            </a:r>
            <a:endParaRPr lang="en-US" dirty="0"/>
          </a:p>
        </p:txBody>
      </p:sp>
      <p:sp>
        <p:nvSpPr>
          <p:cNvPr id="4" name="Espaço Reservado para Número de Slide 3">
            <a:extLst>
              <a:ext uri="{FF2B5EF4-FFF2-40B4-BE49-F238E27FC236}">
                <a16:creationId xmlns:a16="http://schemas.microsoft.com/office/drawing/2014/main" id="{B4FD2A48-5F0A-40D8-8A73-D3E112B4B16C}"/>
              </a:ext>
            </a:extLst>
          </p:cNvPr>
          <p:cNvSpPr>
            <a:spLocks noGrp="1"/>
          </p:cNvSpPr>
          <p:nvPr>
            <p:ph type="sldNum" sz="quarter" idx="15"/>
          </p:nvPr>
        </p:nvSpPr>
        <p:spPr/>
        <p:txBody>
          <a:bodyPr/>
          <a:lstStyle/>
          <a:p>
            <a:pPr>
              <a:defRPr/>
            </a:pPr>
            <a:fld id="{BF6537C9-55FA-4DE9-B28E-E0C8C934271B}" type="slidenum">
              <a:rPr lang="en-US" altLang="pt-BR" smtClean="0"/>
              <a:pPr>
                <a:defRPr/>
              </a:pPr>
              <a:t>4</a:t>
            </a:fld>
            <a:endParaRPr lang="en-US" altLang="pt-BR" dirty="0"/>
          </a:p>
        </p:txBody>
      </p:sp>
      <p:pic>
        <p:nvPicPr>
          <p:cNvPr id="5" name="Imagem 4">
            <a:extLst>
              <a:ext uri="{FF2B5EF4-FFF2-40B4-BE49-F238E27FC236}">
                <a16:creationId xmlns:a16="http://schemas.microsoft.com/office/drawing/2014/main" id="{1BA21D46-B802-4B64-AC80-E2522CD066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19490"/>
            <a:ext cx="16224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41CD809D-0AD4-482D-B041-82599AFA6DB2}"/>
              </a:ext>
            </a:extLst>
          </p:cNvPr>
          <p:cNvSpPr txBox="1"/>
          <p:nvPr/>
        </p:nvSpPr>
        <p:spPr>
          <a:xfrm>
            <a:off x="365125" y="1041009"/>
            <a:ext cx="6837533" cy="646331"/>
          </a:xfrm>
          <a:prstGeom prst="rect">
            <a:avLst/>
          </a:prstGeom>
          <a:noFill/>
        </p:spPr>
        <p:txBody>
          <a:bodyPr wrap="square" rtlCol="0">
            <a:spAutoFit/>
          </a:bodyPr>
          <a:lstStyle/>
          <a:p>
            <a:r>
              <a:rPr lang="pt-BR" sz="3600" dirty="0">
                <a:latin typeface="Corbel" panose="020B0503020204020204" pitchFamily="34" charset="0"/>
              </a:rPr>
              <a:t>Apresentação</a:t>
            </a:r>
          </a:p>
        </p:txBody>
      </p:sp>
    </p:spTree>
    <p:extLst>
      <p:ext uri="{BB962C8B-B14F-4D97-AF65-F5344CB8AC3E}">
        <p14:creationId xmlns:p14="http://schemas.microsoft.com/office/powerpoint/2010/main" val="2628857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dentalcremer.com.br/Assets/Produtos/SuperZoom/236323.jpg">
            <a:extLst>
              <a:ext uri="{FF2B5EF4-FFF2-40B4-BE49-F238E27FC236}">
                <a16:creationId xmlns:a16="http://schemas.microsoft.com/office/drawing/2014/main" id="{853433E1-C75B-4CEC-AC7F-9B92ED580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150938"/>
            <a:ext cx="36877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ontent Placeholder 1">
            <a:extLst>
              <a:ext uri="{FF2B5EF4-FFF2-40B4-BE49-F238E27FC236}">
                <a16:creationId xmlns:a16="http://schemas.microsoft.com/office/drawing/2014/main" id="{2A7DC5FF-B992-49DE-A32E-09CA572B439E}"/>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None/>
            </a:pPr>
            <a:r>
              <a:rPr lang="pt-BR" altLang="pt-BR" sz="2800" dirty="0">
                <a:solidFill>
                  <a:srgbClr val="0070C0"/>
                </a:solidFill>
                <a:cs typeface="Corbel" panose="020B0503020204020204" pitchFamily="34" charset="0"/>
              </a:rPr>
              <a:t>GORRO DESCARTÁVEL:  tipos</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rgbClr val="666666"/>
                </a:solidFill>
                <a:cs typeface="Corbel" panose="020B0503020204020204" pitchFamily="34" charset="0"/>
              </a:rPr>
              <a:t>	</a:t>
            </a:r>
            <a:endParaRPr lang="en-US" altLang="pt-BR" sz="1200" dirty="0">
              <a:cs typeface="Corbel" panose="020B0503020204020204" pitchFamily="34" charset="0"/>
            </a:endParaRPr>
          </a:p>
        </p:txBody>
      </p:sp>
      <p:sp>
        <p:nvSpPr>
          <p:cNvPr id="58372" name="Slide Number Placeholder 2">
            <a:extLst>
              <a:ext uri="{FF2B5EF4-FFF2-40B4-BE49-F238E27FC236}">
                <a16:creationId xmlns:a16="http://schemas.microsoft.com/office/drawing/2014/main" id="{B6DB5536-940A-4005-8F10-859D3683EC1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F68D4C-6241-469D-ADC5-BC5026B8738C}" type="slidenum">
              <a:rPr lang="en-US" altLang="pt-BR">
                <a:solidFill>
                  <a:schemeClr val="bg1"/>
                </a:solidFill>
                <a:latin typeface="Corbel" panose="020B0503020204020204" pitchFamily="34" charset="0"/>
              </a:rPr>
              <a:pPr/>
              <a:t>40</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8F4FFC2C-B7C5-4AAF-A91D-E0306FF03CF5}"/>
              </a:ext>
            </a:extLst>
          </p:cNvPr>
          <p:cNvSpPr>
            <a:spLocks noGrp="1"/>
          </p:cNvSpPr>
          <p:nvPr>
            <p:ph type="ftr" sz="quarter" idx="14"/>
          </p:nvPr>
        </p:nvSpPr>
        <p:spPr>
          <a:xfrm>
            <a:off x="365124" y="201613"/>
            <a:ext cx="3852033" cy="365125"/>
          </a:xfrm>
        </p:spPr>
        <p:txBody>
          <a:bodyPr/>
          <a:lstStyle/>
          <a:p>
            <a:pPr>
              <a:defRPr/>
            </a:pPr>
            <a:r>
              <a:rPr lang="pt-BR"/>
              <a:t>Manual de Biossegurança: </a:t>
            </a:r>
            <a:r>
              <a:rPr lang="pt-BR" dirty="0"/>
              <a:t>enfrentamento da COVID-19</a:t>
            </a:r>
            <a:endParaRPr lang="en-US" dirty="0"/>
          </a:p>
        </p:txBody>
      </p:sp>
      <p:pic>
        <p:nvPicPr>
          <p:cNvPr id="58374" name="Picture 4" descr="http://imagem.clicacidade.com.br/900/900/imagens-1058-produtos-171/0-1058-20150911170128.jpg?fzoom=true">
            <a:extLst>
              <a:ext uri="{FF2B5EF4-FFF2-40B4-BE49-F238E27FC236}">
                <a16:creationId xmlns:a16="http://schemas.microsoft.com/office/drawing/2014/main" id="{D9E4A282-69AF-4F89-A42B-CBE96DEF6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413" y="3173413"/>
            <a:ext cx="3856037"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Imagem 6">
            <a:extLst>
              <a:ext uri="{FF2B5EF4-FFF2-40B4-BE49-F238E27FC236}">
                <a16:creationId xmlns:a16="http://schemas.microsoft.com/office/drawing/2014/main" id="{5F9D46D6-E662-4B75-8E23-244484FFAE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88FDA93F-019C-4A24-B2F9-6BAE546B8C8C}"/>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sz="2800" dirty="0">
                <a:solidFill>
                  <a:schemeClr val="accent1">
                    <a:lumMod val="75000"/>
                  </a:schemeClr>
                </a:solidFill>
                <a:cs typeface="Corbel" panose="020B0503020204020204" pitchFamily="34" charset="0"/>
              </a:rPr>
              <a:t> SAPATO FECHADO</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Visa a proteção dos pés do profissional contra acidentes com perfurocortantes ou com substâncias lesivas (ácidas, cáusticas e/ou contaminadas) em eventual queda.</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Deve ser confeccionado em material sintético ou natural impermeável e resistente. Para máxima proteção recomendando-se o uso de meias preferencialmente de cano longo.</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a:t>
            </a:r>
          </a:p>
        </p:txBody>
      </p:sp>
      <p:sp>
        <p:nvSpPr>
          <p:cNvPr id="60419" name="Slide Number Placeholder 2">
            <a:extLst>
              <a:ext uri="{FF2B5EF4-FFF2-40B4-BE49-F238E27FC236}">
                <a16:creationId xmlns:a16="http://schemas.microsoft.com/office/drawing/2014/main" id="{4152C597-A469-4D4C-A333-02497BDC422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1464C1-DC1E-4034-A663-C8D66036EDF6}" type="slidenum">
              <a:rPr lang="en-US" altLang="pt-BR">
                <a:solidFill>
                  <a:schemeClr val="bg1"/>
                </a:solidFill>
                <a:latin typeface="Corbel" panose="020B0503020204020204" pitchFamily="34" charset="0"/>
              </a:rPr>
              <a:pPr/>
              <a:t>41</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295730DE-E48D-4EE1-9B98-A7B9F3D7F418}"/>
              </a:ext>
            </a:extLst>
          </p:cNvPr>
          <p:cNvSpPr>
            <a:spLocks noGrp="1"/>
          </p:cNvSpPr>
          <p:nvPr>
            <p:ph type="ftr" sz="quarter" idx="14"/>
          </p:nvPr>
        </p:nvSpPr>
        <p:spPr>
          <a:xfrm>
            <a:off x="365125" y="201613"/>
            <a:ext cx="4056750" cy="365125"/>
          </a:xfrm>
        </p:spPr>
        <p:txBody>
          <a:bodyPr/>
          <a:lstStyle/>
          <a:p>
            <a:pPr>
              <a:defRPr/>
            </a:pPr>
            <a:r>
              <a:rPr lang="pt-BR"/>
              <a:t>Manual de Biossegurança: </a:t>
            </a:r>
            <a:r>
              <a:rPr lang="pt-BR" dirty="0"/>
              <a:t>enfrentamento da COVID-19</a:t>
            </a:r>
            <a:endParaRPr lang="en-US" dirty="0"/>
          </a:p>
        </p:txBody>
      </p:sp>
      <p:pic>
        <p:nvPicPr>
          <p:cNvPr id="60421" name="Imagem 4">
            <a:extLst>
              <a:ext uri="{FF2B5EF4-FFF2-40B4-BE49-F238E27FC236}">
                <a16:creationId xmlns:a16="http://schemas.microsoft.com/office/drawing/2014/main" id="{FD081CBE-32E9-45F2-8196-63567CD50A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2" descr="http://s2.glbimg.com/Ih1TbrofwACaRJ2YmL7QWm4gd7Y=/607x426/smart/e.glbimg.com/og/ed/f/original/2016/01/21/lillys-closet-r_18890-zattini.jpg">
            <a:extLst>
              <a:ext uri="{FF2B5EF4-FFF2-40B4-BE49-F238E27FC236}">
                <a16:creationId xmlns:a16="http://schemas.microsoft.com/office/drawing/2014/main" id="{A141517F-F07A-428D-A267-E9444E0F0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2970213"/>
            <a:ext cx="36988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8" descr="http://mlb-s1-p.mlstatic.com/854401-MLB20327330984_062015-Y.jpg">
            <a:extLst>
              <a:ext uri="{FF2B5EF4-FFF2-40B4-BE49-F238E27FC236}">
                <a16:creationId xmlns:a16="http://schemas.microsoft.com/office/drawing/2014/main" id="{40D44E11-ACCA-4877-BA38-2FAE84510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3625850"/>
            <a:ext cx="288925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Content Placeholder 1">
            <a:extLst>
              <a:ext uri="{FF2B5EF4-FFF2-40B4-BE49-F238E27FC236}">
                <a16:creationId xmlns:a16="http://schemas.microsoft.com/office/drawing/2014/main" id="{48BBD0E8-5305-4EA8-8243-53770DEFA428}"/>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sz="2800" dirty="0">
                <a:solidFill>
                  <a:srgbClr val="0070C0"/>
                </a:solidFill>
                <a:cs typeface="Corbel" panose="020B0503020204020204" pitchFamily="34" charset="0"/>
              </a:rPr>
              <a:t>SAPATO FECHADO: tipos</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rgbClr val="666666"/>
                </a:solidFill>
                <a:cs typeface="Corbel" panose="020B0503020204020204" pitchFamily="34" charset="0"/>
              </a:rPr>
              <a:t>	</a:t>
            </a:r>
            <a:endParaRPr lang="en-US" altLang="pt-BR" sz="1200" dirty="0">
              <a:cs typeface="Corbel" panose="020B0503020204020204" pitchFamily="34" charset="0"/>
            </a:endParaRPr>
          </a:p>
        </p:txBody>
      </p:sp>
      <p:sp>
        <p:nvSpPr>
          <p:cNvPr id="4" name="Footer Placeholder 3">
            <a:extLst>
              <a:ext uri="{FF2B5EF4-FFF2-40B4-BE49-F238E27FC236}">
                <a16:creationId xmlns:a16="http://schemas.microsoft.com/office/drawing/2014/main" id="{D1D2FE50-7016-474A-BDAC-274C5F7C86C0}"/>
              </a:ext>
            </a:extLst>
          </p:cNvPr>
          <p:cNvSpPr>
            <a:spLocks noGrp="1"/>
          </p:cNvSpPr>
          <p:nvPr>
            <p:ph type="ftr" sz="quarter" idx="14"/>
          </p:nvPr>
        </p:nvSpPr>
        <p:spPr>
          <a:xfrm>
            <a:off x="365125" y="201613"/>
            <a:ext cx="3671888" cy="365125"/>
          </a:xfrm>
        </p:spPr>
        <p:txBody>
          <a:bodyPr/>
          <a:lstStyle/>
          <a:p>
            <a:pPr>
              <a:defRPr/>
            </a:pPr>
            <a:r>
              <a:rPr lang="pt-BR"/>
              <a:t>Manual de Biossegurança: </a:t>
            </a:r>
            <a:r>
              <a:rPr lang="pt-BR" dirty="0"/>
              <a:t>enfrentamento da COVID-19</a:t>
            </a:r>
            <a:endParaRPr lang="en-US" dirty="0"/>
          </a:p>
        </p:txBody>
      </p:sp>
      <p:pic>
        <p:nvPicPr>
          <p:cNvPr id="62470" name="Picture 4" descr="http://mlb-s1-p.mlstatic.com/epi-sapato-fechado-soft-work-branco-profissional-calcado-651601-MLB20366144524_082015-F.jpg">
            <a:extLst>
              <a:ext uri="{FF2B5EF4-FFF2-40B4-BE49-F238E27FC236}">
                <a16:creationId xmlns:a16="http://schemas.microsoft.com/office/drawing/2014/main" id="{5205D1F7-49BC-4E4A-9531-41AAF2E4C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693863"/>
            <a:ext cx="305435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descr="http://mlb-s2-p.mlstatic.com/botina-bota-branca-cartom-100-couro-epi-acougue-hospital-14697-MLB3488750614_122012-O.jpg">
            <a:extLst>
              <a:ext uri="{FF2B5EF4-FFF2-40B4-BE49-F238E27FC236}">
                <a16:creationId xmlns:a16="http://schemas.microsoft.com/office/drawing/2014/main" id="{91010F34-9238-4AD2-B449-0BEE1B3F5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7013" y="1465263"/>
            <a:ext cx="3494087"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0" descr="http://queromaiscalcados.com.br/config/imagens_conteudo/produtos/imagensSGRD/SGRD_1299_003_1205100002000.jpg">
            <a:extLst>
              <a:ext uri="{FF2B5EF4-FFF2-40B4-BE49-F238E27FC236}">
                <a16:creationId xmlns:a16="http://schemas.microsoft.com/office/drawing/2014/main" id="{56EA82EE-1DEE-4DAD-AECA-DC8D11009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663" y="4657725"/>
            <a:ext cx="363696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Slide Number Placeholder 2">
            <a:extLst>
              <a:ext uri="{FF2B5EF4-FFF2-40B4-BE49-F238E27FC236}">
                <a16:creationId xmlns:a16="http://schemas.microsoft.com/office/drawing/2014/main" id="{2A56AC74-43D3-4D29-80A5-7BEEF4CD103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DB4C52-9BCC-40CE-B6FD-ED872177046E}" type="slidenum">
              <a:rPr lang="en-US" altLang="pt-BR">
                <a:solidFill>
                  <a:schemeClr val="bg1"/>
                </a:solidFill>
                <a:latin typeface="Corbel" panose="020B0503020204020204" pitchFamily="34" charset="0"/>
              </a:rPr>
              <a:pPr/>
              <a:t>42</a:t>
            </a:fld>
            <a:endParaRPr lang="en-US" altLang="pt-BR" dirty="0">
              <a:solidFill>
                <a:schemeClr val="bg1"/>
              </a:solidFill>
              <a:latin typeface="Corbel" panose="020B0503020204020204" pitchFamily="34" charset="0"/>
            </a:endParaRPr>
          </a:p>
        </p:txBody>
      </p:sp>
      <p:pic>
        <p:nvPicPr>
          <p:cNvPr id="62474" name="Imagem 9">
            <a:extLst>
              <a:ext uri="{FF2B5EF4-FFF2-40B4-BE49-F238E27FC236}">
                <a16:creationId xmlns:a16="http://schemas.microsoft.com/office/drawing/2014/main" id="{8ED74146-C0B9-4550-8345-215B340FA57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587C6DA2-3DBB-4A0E-8AC2-8F2C6D4BC1F3}"/>
              </a:ext>
            </a:extLst>
          </p:cNvPr>
          <p:cNvSpPr>
            <a:spLocks noGrp="1"/>
          </p:cNvSpPr>
          <p:nvPr>
            <p:ph sz="quarter" idx="13"/>
          </p:nvPr>
        </p:nvSpPr>
        <p:spPr>
          <a:xfrm>
            <a:off x="365125" y="769938"/>
            <a:ext cx="8032750" cy="5527675"/>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sz="2800" dirty="0">
                <a:solidFill>
                  <a:schemeClr val="accent1">
                    <a:lumMod val="75000"/>
                  </a:schemeClr>
                </a:solidFill>
                <a:cs typeface="Corbel" panose="020B0503020204020204" pitchFamily="34" charset="0"/>
              </a:rPr>
              <a:t>BATA/JALECO</a:t>
            </a:r>
          </a:p>
          <a:p>
            <a:pPr marL="0" indent="0" algn="just" eaLnBrk="1" hangingPunct="1">
              <a:lnSpc>
                <a:spcPct val="150000"/>
              </a:lnSpc>
              <a:spcBef>
                <a:spcPts val="600"/>
              </a:spcBef>
              <a:spcAft>
                <a:spcPts val="600"/>
              </a:spcAft>
              <a:buNone/>
            </a:pPr>
            <a:r>
              <a:rPr lang="pt-BR" altLang="pt-BR" sz="1800" b="0" dirty="0">
                <a:solidFill>
                  <a:schemeClr val="accent1">
                    <a:lumMod val="75000"/>
                  </a:schemeClr>
                </a:solidFill>
                <a:cs typeface="Corbel" panose="020B0503020204020204" pitchFamily="34" charset="0"/>
              </a:rPr>
              <a:t>	A bata, popularmente denominada de jaleco, representa uma peça de roupa inteiriça que deve ser vestida por cima da roupa de rotina, antes que sejam desempenhadas atividades laboratoriais ou clínicas onde exista o risco de contato com material químico ou biológico. Serve, portanto, como barreira física para nossa pele ou  a roupa com que transitamos.</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Dessa forma, as batas devem ser vestidas no interior do laboratório ou clínica e retiradas antes da circulação para outros locais em que não haja risco químico ou de contaminação.</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chemeClr val="accent1">
                    <a:lumMod val="75000"/>
                  </a:schemeClr>
                </a:solidFill>
                <a:cs typeface="Corbel" panose="020B0503020204020204" pitchFamily="34" charset="0"/>
              </a:rPr>
              <a:t>	</a:t>
            </a:r>
            <a:endParaRPr lang="en-US" altLang="pt-BR" sz="1200" dirty="0">
              <a:solidFill>
                <a:schemeClr val="accent1">
                  <a:lumMod val="75000"/>
                </a:schemeClr>
              </a:solidFill>
              <a:cs typeface="Corbel" panose="020B0503020204020204" pitchFamily="34" charset="0"/>
            </a:endParaRPr>
          </a:p>
        </p:txBody>
      </p:sp>
      <p:sp>
        <p:nvSpPr>
          <p:cNvPr id="64515" name="Slide Number Placeholder 2">
            <a:extLst>
              <a:ext uri="{FF2B5EF4-FFF2-40B4-BE49-F238E27FC236}">
                <a16:creationId xmlns:a16="http://schemas.microsoft.com/office/drawing/2014/main" id="{957F1C35-D752-4A38-893A-28D7C745AA8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D10625-1287-4725-8B93-4D39DC427165}" type="slidenum">
              <a:rPr lang="en-US" altLang="pt-BR">
                <a:solidFill>
                  <a:schemeClr val="bg1"/>
                </a:solidFill>
                <a:latin typeface="Corbel" panose="020B0503020204020204" pitchFamily="34" charset="0"/>
              </a:rPr>
              <a:pPr/>
              <a:t>43</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78B87E07-00B0-429F-8FEE-79249E38EE93}"/>
              </a:ext>
            </a:extLst>
          </p:cNvPr>
          <p:cNvSpPr>
            <a:spLocks noGrp="1"/>
          </p:cNvSpPr>
          <p:nvPr>
            <p:ph type="ftr" sz="quarter" idx="14"/>
          </p:nvPr>
        </p:nvSpPr>
        <p:spPr>
          <a:xfrm>
            <a:off x="365124" y="201613"/>
            <a:ext cx="3961215" cy="365125"/>
          </a:xfrm>
        </p:spPr>
        <p:txBody>
          <a:bodyPr/>
          <a:lstStyle/>
          <a:p>
            <a:pPr>
              <a:defRPr/>
            </a:pPr>
            <a:r>
              <a:rPr lang="pt-BR" dirty="0"/>
              <a:t>Manual de Biossegurança: enfrentamento da COVID-19</a:t>
            </a:r>
            <a:endParaRPr lang="en-US" dirty="0"/>
          </a:p>
        </p:txBody>
      </p:sp>
      <p:pic>
        <p:nvPicPr>
          <p:cNvPr id="2" name="Imagem 4" descr="Tela de celular com texto preto sobre fundo branco&#10;&#10;Descrição gerada com alta confiança">
            <a:extLst>
              <a:ext uri="{FF2B5EF4-FFF2-40B4-BE49-F238E27FC236}">
                <a16:creationId xmlns:a16="http://schemas.microsoft.com/office/drawing/2014/main" id="{74D70F46-6A6A-47B3-B353-4F914FC1D0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a:extLst>
              <a:ext uri="{FF2B5EF4-FFF2-40B4-BE49-F238E27FC236}">
                <a16:creationId xmlns:a16="http://schemas.microsoft.com/office/drawing/2014/main" id="{67BE1AB7-23CC-4C82-96A3-1DB299726361}"/>
              </a:ext>
            </a:extLst>
          </p:cNvPr>
          <p:cNvSpPr>
            <a:spLocks noGrp="1"/>
          </p:cNvSpPr>
          <p:nvPr>
            <p:ph sz="quarter" idx="13"/>
          </p:nvPr>
        </p:nvSpPr>
        <p:spPr>
          <a:xfrm>
            <a:off x="365125" y="422275"/>
            <a:ext cx="8032750" cy="5527675"/>
          </a:xfrm>
        </p:spPr>
        <p:txBody>
          <a:bodyPr/>
          <a:lstStyle/>
          <a:p>
            <a:pPr marL="0" indent="0" eaLnBrk="1" hangingPunct="1">
              <a:lnSpc>
                <a:spcPct val="150000"/>
              </a:lnSpc>
              <a:spcBef>
                <a:spcPts val="600"/>
              </a:spcBef>
              <a:spcAft>
                <a:spcPts val="600"/>
              </a:spcAft>
              <a:buFont typeface="Arial" panose="020B0604020202020204" pitchFamily="34" charset="0"/>
              <a:buNone/>
            </a:pPr>
            <a:r>
              <a:rPr lang="pt-BR" altLang="pt-BR" sz="2800" dirty="0">
                <a:solidFill>
                  <a:srgbClr val="0070C0"/>
                </a:solidFill>
                <a:cs typeface="Corbel" panose="020B0503020204020204" pitchFamily="34" charset="0"/>
              </a:rPr>
              <a:t>BATA/JALECO</a:t>
            </a:r>
            <a:r>
              <a:rPr lang="pt-BR" altLang="pt-BR" dirty="0">
                <a:solidFill>
                  <a:srgbClr val="0070C0"/>
                </a:solidFill>
                <a:cs typeface="Corbel" panose="020B0503020204020204" pitchFamily="34" charset="0"/>
              </a:rPr>
              <a:t> </a:t>
            </a:r>
            <a:r>
              <a:rPr lang="pt-BR" altLang="pt-BR" sz="1800" b="0" dirty="0">
                <a:solidFill>
                  <a:srgbClr val="666666"/>
                </a:solidFill>
                <a:cs typeface="Corbel" panose="020B0503020204020204" pitchFamily="34" charset="0"/>
              </a:rPr>
              <a:t>		</a:t>
            </a:r>
            <a:endParaRPr lang="en-US" altLang="pt-BR" sz="1200" dirty="0">
              <a:cs typeface="Corbel" panose="020B0503020204020204" pitchFamily="34" charset="0"/>
            </a:endParaRPr>
          </a:p>
        </p:txBody>
      </p:sp>
      <p:sp>
        <p:nvSpPr>
          <p:cNvPr id="66563" name="Slide Number Placeholder 2">
            <a:extLst>
              <a:ext uri="{FF2B5EF4-FFF2-40B4-BE49-F238E27FC236}">
                <a16:creationId xmlns:a16="http://schemas.microsoft.com/office/drawing/2014/main" id="{C9B335EB-44A5-4105-B17F-B6DE2835ECC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1BA0CE-C608-46B8-AFD8-3D41881F7BF1}" type="slidenum">
              <a:rPr lang="en-US" altLang="pt-BR">
                <a:solidFill>
                  <a:schemeClr val="bg1"/>
                </a:solidFill>
                <a:latin typeface="Corbel" panose="020B0503020204020204" pitchFamily="34" charset="0"/>
              </a:rPr>
              <a:pPr/>
              <a:t>44</a:t>
            </a:fld>
            <a:endParaRPr lang="en-US" altLang="pt-BR" dirty="0">
              <a:solidFill>
                <a:schemeClr val="bg1"/>
              </a:solidFill>
              <a:latin typeface="Corbel" panose="020B0503020204020204" pitchFamily="34" charset="0"/>
            </a:endParaRPr>
          </a:p>
        </p:txBody>
      </p:sp>
      <p:graphicFrame>
        <p:nvGraphicFramePr>
          <p:cNvPr id="6" name="Tabela 5">
            <a:extLst>
              <a:ext uri="{FF2B5EF4-FFF2-40B4-BE49-F238E27FC236}">
                <a16:creationId xmlns:a16="http://schemas.microsoft.com/office/drawing/2014/main" id="{228E568F-1135-4CFC-8545-AA79A708C9CA}"/>
              </a:ext>
            </a:extLst>
          </p:cNvPr>
          <p:cNvGraphicFramePr>
            <a:graphicFrameLocks noGrp="1"/>
          </p:cNvGraphicFramePr>
          <p:nvPr>
            <p:extLst>
              <p:ext uri="{D42A27DB-BD31-4B8C-83A1-F6EECF244321}">
                <p14:modId xmlns:p14="http://schemas.microsoft.com/office/powerpoint/2010/main" val="1530453574"/>
              </p:ext>
            </p:extLst>
          </p:nvPr>
        </p:nvGraphicFramePr>
        <p:xfrm>
          <a:off x="4102100" y="1584325"/>
          <a:ext cx="4557713" cy="639763"/>
        </p:xfrm>
        <a:graphic>
          <a:graphicData uri="http://schemas.openxmlformats.org/drawingml/2006/table">
            <a:tbl>
              <a:tblPr firstRow="1" firstCol="1" lastRow="1" lastCol="1" bandRow="1" bandCol="1">
                <a:tableStyleId>{5C22544A-7EE6-4342-B048-85BDC9FD1C3A}</a:tableStyleId>
              </a:tblPr>
              <a:tblGrid>
                <a:gridCol w="4557713">
                  <a:extLst>
                    <a:ext uri="{9D8B030D-6E8A-4147-A177-3AD203B41FA5}">
                      <a16:colId xmlns:a16="http://schemas.microsoft.com/office/drawing/2014/main" val="20000"/>
                    </a:ext>
                  </a:extLst>
                </a:gridCol>
              </a:tblGrid>
              <a:tr h="639763">
                <a:tc>
                  <a:txBody>
                    <a:bodyPr/>
                    <a:lstStyle/>
                    <a:p>
                      <a:pPr algn="ctr">
                        <a:lnSpc>
                          <a:spcPct val="150000"/>
                        </a:lnSpc>
                        <a:spcAft>
                          <a:spcPts val="0"/>
                        </a:spcAft>
                      </a:pPr>
                      <a:r>
                        <a:rPr lang="pt-BR" sz="2400" dirty="0">
                          <a:effectLst/>
                          <a:latin typeface="Corbel" panose="020B0503020204020204" pitchFamily="34" charset="0"/>
                        </a:rPr>
                        <a:t>CARACTERÍSTICAS DA BATA</a:t>
                      </a:r>
                      <a:endParaRPr lang="pt-BR" sz="2400" dirty="0">
                        <a:effectLst/>
                        <a:latin typeface="Corbel" panose="020B0503020204020204" pitchFamily="34" charset="0"/>
                        <a:ea typeface="Times New Roman" panose="02020603050405020304" pitchFamily="18" charset="0"/>
                      </a:endParaRPr>
                    </a:p>
                  </a:txBody>
                  <a:tcPr marL="68577" marR="68577" marT="0" marB="0"/>
                </a:tc>
                <a:extLst>
                  <a:ext uri="{0D108BD9-81ED-4DB2-BD59-A6C34878D82A}">
                    <a16:rowId xmlns:a16="http://schemas.microsoft.com/office/drawing/2014/main" val="10000"/>
                  </a:ext>
                </a:extLst>
              </a:tr>
            </a:tbl>
          </a:graphicData>
        </a:graphic>
      </p:graphicFrame>
      <p:sp>
        <p:nvSpPr>
          <p:cNvPr id="66571" name="CaixaDeTexto 9">
            <a:extLst>
              <a:ext uri="{FF2B5EF4-FFF2-40B4-BE49-F238E27FC236}">
                <a16:creationId xmlns:a16="http://schemas.microsoft.com/office/drawing/2014/main" id="{35AAEDFA-23A5-4B81-A9D1-3FDA5D6CE382}"/>
              </a:ext>
            </a:extLst>
          </p:cNvPr>
          <p:cNvSpPr txBox="1">
            <a:spLocks noChangeArrowheads="1"/>
          </p:cNvSpPr>
          <p:nvPr/>
        </p:nvSpPr>
        <p:spPr bwMode="auto">
          <a:xfrm>
            <a:off x="4088653" y="2541122"/>
            <a:ext cx="3364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dirty="0">
                <a:solidFill>
                  <a:schemeClr val="accent1">
                    <a:lumMod val="75000"/>
                  </a:schemeClr>
                </a:solidFill>
                <a:latin typeface="Corbel" panose="020B0503020204020204" pitchFamily="34" charset="0"/>
              </a:rPr>
              <a:t>Mangas compridas</a:t>
            </a:r>
          </a:p>
        </p:txBody>
      </p:sp>
      <p:sp>
        <p:nvSpPr>
          <p:cNvPr id="66573" name="CaixaDeTexto 24">
            <a:extLst>
              <a:ext uri="{FF2B5EF4-FFF2-40B4-BE49-F238E27FC236}">
                <a16:creationId xmlns:a16="http://schemas.microsoft.com/office/drawing/2014/main" id="{DA90698E-6AFB-47B1-A005-93DC8CE6A77B}"/>
              </a:ext>
            </a:extLst>
          </p:cNvPr>
          <p:cNvSpPr txBox="1">
            <a:spLocks noChangeArrowheads="1"/>
          </p:cNvSpPr>
          <p:nvPr/>
        </p:nvSpPr>
        <p:spPr bwMode="auto">
          <a:xfrm>
            <a:off x="4075206" y="3246251"/>
            <a:ext cx="4689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dirty="0">
                <a:solidFill>
                  <a:schemeClr val="accent1">
                    <a:lumMod val="75000"/>
                  </a:schemeClr>
                </a:solidFill>
                <a:latin typeface="Corbel" panose="020B0503020204020204" pitchFamily="34" charset="0"/>
              </a:rPr>
              <a:t>Comprimento até os joelhos</a:t>
            </a:r>
          </a:p>
        </p:txBody>
      </p:sp>
      <p:pic>
        <p:nvPicPr>
          <p:cNvPr id="66576" name="Imagem 11">
            <a:extLst>
              <a:ext uri="{FF2B5EF4-FFF2-40B4-BE49-F238E27FC236}">
                <a16:creationId xmlns:a16="http://schemas.microsoft.com/office/drawing/2014/main" id="{783E237C-81A5-4B07-8931-75422E3CAC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18C590D6-9992-41D3-8D6C-DCFE5CBEB0A5}"/>
              </a:ext>
            </a:extLst>
          </p:cNvPr>
          <p:cNvPicPr>
            <a:picLocks noChangeAspect="1"/>
          </p:cNvPicPr>
          <p:nvPr/>
        </p:nvPicPr>
        <p:blipFill>
          <a:blip r:embed="rId4"/>
          <a:stretch>
            <a:fillRect/>
          </a:stretch>
        </p:blipFill>
        <p:spPr>
          <a:xfrm>
            <a:off x="1273923" y="1338754"/>
            <a:ext cx="2243137" cy="5096971"/>
          </a:xfrm>
          <a:prstGeom prst="rect">
            <a:avLst/>
          </a:prstGeom>
        </p:spPr>
      </p:pic>
      <p:sp>
        <p:nvSpPr>
          <p:cNvPr id="9" name="Footer Placeholder 3">
            <a:extLst>
              <a:ext uri="{FF2B5EF4-FFF2-40B4-BE49-F238E27FC236}">
                <a16:creationId xmlns:a16="http://schemas.microsoft.com/office/drawing/2014/main" id="{72702870-5F5C-4FE0-962E-990FE6A66F37}"/>
              </a:ext>
            </a:extLst>
          </p:cNvPr>
          <p:cNvSpPr>
            <a:spLocks noGrp="1"/>
          </p:cNvSpPr>
          <p:nvPr>
            <p:ph type="ftr" sz="quarter" idx="14"/>
          </p:nvPr>
        </p:nvSpPr>
        <p:spPr>
          <a:xfrm>
            <a:off x="365124" y="201613"/>
            <a:ext cx="3961215" cy="365125"/>
          </a:xfrm>
        </p:spPr>
        <p:txBody>
          <a:bodyPr/>
          <a:lstStyle/>
          <a:p>
            <a:pPr>
              <a:defRPr/>
            </a:pPr>
            <a:r>
              <a:rPr lang="pt-BR" dirty="0"/>
              <a:t>Manual de Biossegurança: enfrentamento da COVID-19</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a:extLst>
              <a:ext uri="{FF2B5EF4-FFF2-40B4-BE49-F238E27FC236}">
                <a16:creationId xmlns:a16="http://schemas.microsoft.com/office/drawing/2014/main" id="{AC7C9E27-1A12-4942-B43B-B4CA3BBCC85C}"/>
              </a:ext>
            </a:extLst>
          </p:cNvPr>
          <p:cNvSpPr>
            <a:spLocks noGrp="1"/>
          </p:cNvSpPr>
          <p:nvPr>
            <p:ph type="ftr" sz="quarter" idx="14"/>
          </p:nvPr>
        </p:nvSpPr>
        <p:spPr>
          <a:xfrm>
            <a:off x="365125" y="201613"/>
            <a:ext cx="3783794" cy="365125"/>
          </a:xfrm>
        </p:spPr>
        <p:txBody>
          <a:bodyPr/>
          <a:lstStyle/>
          <a:p>
            <a:pPr>
              <a:defRPr/>
            </a:pPr>
            <a:r>
              <a:rPr lang="pt-BR" dirty="0"/>
              <a:t>Manual de Biossegurança: enfrentamento da COVID-19</a:t>
            </a:r>
            <a:endParaRPr lang="en-US" dirty="0"/>
          </a:p>
        </p:txBody>
      </p:sp>
      <p:sp>
        <p:nvSpPr>
          <p:cNvPr id="4" name="Espaço Reservado para Número de Slide 3">
            <a:extLst>
              <a:ext uri="{FF2B5EF4-FFF2-40B4-BE49-F238E27FC236}">
                <a16:creationId xmlns:a16="http://schemas.microsoft.com/office/drawing/2014/main" id="{CC2732B5-B8A0-4643-869D-D6A6999EA390}"/>
              </a:ext>
            </a:extLst>
          </p:cNvPr>
          <p:cNvSpPr>
            <a:spLocks noGrp="1"/>
          </p:cNvSpPr>
          <p:nvPr>
            <p:ph type="sldNum" sz="quarter" idx="15"/>
          </p:nvPr>
        </p:nvSpPr>
        <p:spPr/>
        <p:txBody>
          <a:bodyPr/>
          <a:lstStyle/>
          <a:p>
            <a:pPr>
              <a:defRPr/>
            </a:pPr>
            <a:fld id="{BF6537C9-55FA-4DE9-B28E-E0C8C934271B}" type="slidenum">
              <a:rPr lang="en-US" altLang="pt-BR" smtClean="0"/>
              <a:pPr>
                <a:defRPr/>
              </a:pPr>
              <a:t>45</a:t>
            </a:fld>
            <a:endParaRPr lang="en-US" altLang="pt-BR" dirty="0"/>
          </a:p>
        </p:txBody>
      </p:sp>
      <p:graphicFrame>
        <p:nvGraphicFramePr>
          <p:cNvPr id="6" name="Tabela 5">
            <a:extLst>
              <a:ext uri="{FF2B5EF4-FFF2-40B4-BE49-F238E27FC236}">
                <a16:creationId xmlns:a16="http://schemas.microsoft.com/office/drawing/2014/main" id="{8D7BE8B6-EF83-435C-B32A-104BB7EF40AB}"/>
              </a:ext>
            </a:extLst>
          </p:cNvPr>
          <p:cNvGraphicFramePr>
            <a:graphicFrameLocks noGrp="1"/>
          </p:cNvGraphicFramePr>
          <p:nvPr>
            <p:extLst>
              <p:ext uri="{D42A27DB-BD31-4B8C-83A1-F6EECF244321}">
                <p14:modId xmlns:p14="http://schemas.microsoft.com/office/powerpoint/2010/main" val="2732584197"/>
              </p:ext>
            </p:extLst>
          </p:nvPr>
        </p:nvGraphicFramePr>
        <p:xfrm>
          <a:off x="3631528" y="1408969"/>
          <a:ext cx="4951413" cy="1040575"/>
        </p:xfrm>
        <a:graphic>
          <a:graphicData uri="http://schemas.openxmlformats.org/drawingml/2006/table">
            <a:tbl>
              <a:tblPr firstRow="1" firstCol="1" lastRow="1" lastCol="1" bandRow="1" bandCol="1">
                <a:tableStyleId>{5C22544A-7EE6-4342-B048-85BDC9FD1C3A}</a:tableStyleId>
              </a:tblPr>
              <a:tblGrid>
                <a:gridCol w="4951413">
                  <a:extLst>
                    <a:ext uri="{9D8B030D-6E8A-4147-A177-3AD203B41FA5}">
                      <a16:colId xmlns:a16="http://schemas.microsoft.com/office/drawing/2014/main" val="20000"/>
                    </a:ext>
                  </a:extLst>
                </a:gridCol>
              </a:tblGrid>
              <a:tr h="639763">
                <a:tc>
                  <a:txBody>
                    <a:bodyPr/>
                    <a:lstStyle/>
                    <a:p>
                      <a:pPr algn="ctr">
                        <a:lnSpc>
                          <a:spcPct val="150000"/>
                        </a:lnSpc>
                        <a:spcAft>
                          <a:spcPts val="0"/>
                        </a:spcAft>
                      </a:pPr>
                      <a:r>
                        <a:rPr lang="pt-BR" sz="2400" dirty="0">
                          <a:effectLst/>
                          <a:latin typeface="Corbel" panose="020B0503020204020204" pitchFamily="34" charset="0"/>
                        </a:rPr>
                        <a:t>CARACTERÍSTICAS DO AVENTAL DESCARTÁVEL </a:t>
                      </a:r>
                      <a:endParaRPr lang="pt-BR" sz="2400" dirty="0">
                        <a:effectLst/>
                        <a:latin typeface="Corbel" panose="020B0503020204020204" pitchFamily="34" charset="0"/>
                        <a:ea typeface="Times New Roman" panose="02020603050405020304" pitchFamily="18" charset="0"/>
                      </a:endParaRPr>
                    </a:p>
                  </a:txBody>
                  <a:tcPr marL="68577" marR="68577" marT="0" marB="0"/>
                </a:tc>
                <a:extLst>
                  <a:ext uri="{0D108BD9-81ED-4DB2-BD59-A6C34878D82A}">
                    <a16:rowId xmlns:a16="http://schemas.microsoft.com/office/drawing/2014/main" val="10000"/>
                  </a:ext>
                </a:extLst>
              </a:tr>
            </a:tbl>
          </a:graphicData>
        </a:graphic>
      </p:graphicFrame>
      <p:sp>
        <p:nvSpPr>
          <p:cNvPr id="7" name="CaixaDeTexto 6">
            <a:extLst>
              <a:ext uri="{FF2B5EF4-FFF2-40B4-BE49-F238E27FC236}">
                <a16:creationId xmlns:a16="http://schemas.microsoft.com/office/drawing/2014/main" id="{22D26173-EA11-404F-BAE5-C068B4979796}"/>
              </a:ext>
            </a:extLst>
          </p:cNvPr>
          <p:cNvSpPr txBox="1"/>
          <p:nvPr/>
        </p:nvSpPr>
        <p:spPr>
          <a:xfrm>
            <a:off x="561180" y="746774"/>
            <a:ext cx="5399090" cy="523220"/>
          </a:xfrm>
          <a:prstGeom prst="rect">
            <a:avLst/>
          </a:prstGeom>
          <a:noFill/>
        </p:spPr>
        <p:txBody>
          <a:bodyPr wrap="square" rtlCol="0">
            <a:spAutoFit/>
          </a:bodyPr>
          <a:lstStyle/>
          <a:p>
            <a:r>
              <a:rPr lang="pt-BR" sz="2800" b="1" dirty="0">
                <a:solidFill>
                  <a:schemeClr val="accent2"/>
                </a:solidFill>
                <a:latin typeface="Corbel" panose="020B0503020204020204" pitchFamily="34" charset="0"/>
              </a:rPr>
              <a:t>AVENTAL </a:t>
            </a:r>
            <a:r>
              <a:rPr lang="pt-BR" sz="2800" b="1" dirty="0">
                <a:solidFill>
                  <a:schemeClr val="accent2"/>
                </a:solidFill>
                <a:effectLst/>
                <a:latin typeface="Corbel" panose="020B0503020204020204" pitchFamily="34" charset="0"/>
              </a:rPr>
              <a:t>DESCARTÁVEL</a:t>
            </a:r>
            <a:r>
              <a:rPr lang="pt-BR" sz="2800" b="1" dirty="0">
                <a:solidFill>
                  <a:schemeClr val="accent2"/>
                </a:solidFill>
                <a:latin typeface="Corbel" panose="020B0503020204020204" pitchFamily="34" charset="0"/>
              </a:rPr>
              <a:t> </a:t>
            </a:r>
          </a:p>
        </p:txBody>
      </p:sp>
      <p:sp>
        <p:nvSpPr>
          <p:cNvPr id="8" name="CaixaDeTexto 7">
            <a:extLst>
              <a:ext uri="{FF2B5EF4-FFF2-40B4-BE49-F238E27FC236}">
                <a16:creationId xmlns:a16="http://schemas.microsoft.com/office/drawing/2014/main" id="{3F67A172-D40B-4443-B8CE-F6DAF9901396}"/>
              </a:ext>
            </a:extLst>
          </p:cNvPr>
          <p:cNvSpPr txBox="1"/>
          <p:nvPr/>
        </p:nvSpPr>
        <p:spPr>
          <a:xfrm>
            <a:off x="3708400" y="2501900"/>
            <a:ext cx="4797670" cy="2542363"/>
          </a:xfrm>
          <a:prstGeom prst="rect">
            <a:avLst/>
          </a:prstGeom>
          <a:noFill/>
        </p:spPr>
        <p:txBody>
          <a:bodyPr wrap="square" rtlCol="0">
            <a:spAutoFit/>
          </a:bodyPr>
          <a:lstStyle/>
          <a:p>
            <a:pPr algn="just">
              <a:lnSpc>
                <a:spcPct val="150000"/>
              </a:lnSpc>
            </a:pPr>
            <a:r>
              <a:rPr lang="pt-BR" dirty="0">
                <a:solidFill>
                  <a:schemeClr val="accent1">
                    <a:lumMod val="75000"/>
                  </a:schemeClr>
                </a:solidFill>
                <a:latin typeface="Corbel" panose="020B0503020204020204" pitchFamily="34" charset="0"/>
              </a:rPr>
              <a:t>Avental de mangas longas e impermeável (estrutura impermeável e gramatura mínima 30 g/m2 ou de 40 g/m2*).</a:t>
            </a:r>
          </a:p>
          <a:p>
            <a:pPr algn="just">
              <a:lnSpc>
                <a:spcPct val="150000"/>
              </a:lnSpc>
            </a:pPr>
            <a:endParaRPr lang="pt-BR" dirty="0">
              <a:solidFill>
                <a:schemeClr val="accent1">
                  <a:lumMod val="75000"/>
                </a:schemeClr>
              </a:solidFill>
              <a:latin typeface="Corbel" panose="020B0503020204020204" pitchFamily="34" charset="0"/>
            </a:endParaRPr>
          </a:p>
          <a:p>
            <a:pPr algn="just">
              <a:lnSpc>
                <a:spcPct val="150000"/>
              </a:lnSpc>
            </a:pPr>
            <a:endParaRPr lang="pt-BR" dirty="0">
              <a:solidFill>
                <a:schemeClr val="accent1">
                  <a:lumMod val="75000"/>
                </a:schemeClr>
              </a:solidFill>
              <a:latin typeface="Corbel" panose="020B0503020204020204" pitchFamily="34" charset="0"/>
            </a:endParaRPr>
          </a:p>
          <a:p>
            <a:pPr algn="just">
              <a:lnSpc>
                <a:spcPct val="150000"/>
              </a:lnSpc>
            </a:pPr>
            <a:endParaRPr lang="pt-BR" dirty="0">
              <a:solidFill>
                <a:schemeClr val="accent1">
                  <a:lumMod val="75000"/>
                </a:schemeClr>
              </a:solidFill>
              <a:latin typeface="Corbel" panose="020B0503020204020204" pitchFamily="34" charset="0"/>
            </a:endParaRPr>
          </a:p>
        </p:txBody>
      </p:sp>
      <p:pic>
        <p:nvPicPr>
          <p:cNvPr id="2" name="Imagem 1">
            <a:extLst>
              <a:ext uri="{FF2B5EF4-FFF2-40B4-BE49-F238E27FC236}">
                <a16:creationId xmlns:a16="http://schemas.microsoft.com/office/drawing/2014/main" id="{8991289E-75F5-45D9-B695-D0627F0C2346}"/>
              </a:ext>
            </a:extLst>
          </p:cNvPr>
          <p:cNvPicPr>
            <a:picLocks noChangeAspect="1"/>
          </p:cNvPicPr>
          <p:nvPr/>
        </p:nvPicPr>
        <p:blipFill>
          <a:blip r:embed="rId2"/>
          <a:stretch>
            <a:fillRect/>
          </a:stretch>
        </p:blipFill>
        <p:spPr>
          <a:xfrm>
            <a:off x="1145837" y="1481098"/>
            <a:ext cx="2114888" cy="5210211"/>
          </a:xfrm>
          <a:prstGeom prst="rect">
            <a:avLst/>
          </a:prstGeom>
        </p:spPr>
      </p:pic>
      <p:pic>
        <p:nvPicPr>
          <p:cNvPr id="9" name="Imagem 11">
            <a:extLst>
              <a:ext uri="{FF2B5EF4-FFF2-40B4-BE49-F238E27FC236}">
                <a16:creationId xmlns:a16="http://schemas.microsoft.com/office/drawing/2014/main" id="{6FCED7EE-BED0-4232-B19F-34A5311638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a:extLst>
              <a:ext uri="{FF2B5EF4-FFF2-40B4-BE49-F238E27FC236}">
                <a16:creationId xmlns:a16="http://schemas.microsoft.com/office/drawing/2014/main" id="{77D5C690-AE20-43E3-BDBC-D9D27E6B60E0}"/>
              </a:ext>
            </a:extLst>
          </p:cNvPr>
          <p:cNvSpPr txBox="1"/>
          <p:nvPr/>
        </p:nvSpPr>
        <p:spPr>
          <a:xfrm>
            <a:off x="3708400" y="5741894"/>
            <a:ext cx="4951413" cy="369332"/>
          </a:xfrm>
          <a:prstGeom prst="rect">
            <a:avLst/>
          </a:prstGeom>
          <a:noFill/>
        </p:spPr>
        <p:txBody>
          <a:bodyPr wrap="square" rtlCol="0">
            <a:spAutoFit/>
          </a:bodyPr>
          <a:lstStyle/>
          <a:p>
            <a:r>
              <a:rPr lang="pt-BR" dirty="0">
                <a:solidFill>
                  <a:srgbClr val="FF0000"/>
                </a:solidFill>
                <a:latin typeface="Corbel" panose="020B0503020204020204" pitchFamily="34" charset="0"/>
              </a:rPr>
              <a:t>* Para ambientes que gerem aerossóis</a:t>
            </a:r>
          </a:p>
        </p:txBody>
      </p:sp>
    </p:spTree>
    <p:extLst>
      <p:ext uri="{BB962C8B-B14F-4D97-AF65-F5344CB8AC3E}">
        <p14:creationId xmlns:p14="http://schemas.microsoft.com/office/powerpoint/2010/main" val="2084269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a:extLst>
              <a:ext uri="{FF2B5EF4-FFF2-40B4-BE49-F238E27FC236}">
                <a16:creationId xmlns:a16="http://schemas.microsoft.com/office/drawing/2014/main" id="{C5DB94B4-26D8-4DE1-9B44-4156FCF3583F}"/>
              </a:ext>
            </a:extLst>
          </p:cNvPr>
          <p:cNvSpPr>
            <a:spLocks noGrp="1"/>
          </p:cNvSpPr>
          <p:nvPr>
            <p:ph sz="quarter" idx="13"/>
          </p:nvPr>
        </p:nvSpPr>
        <p:spPr>
          <a:xfrm>
            <a:off x="365125" y="769938"/>
            <a:ext cx="8032750" cy="5527675"/>
          </a:xfrm>
        </p:spPr>
        <p:txBody>
          <a:bodyPr/>
          <a:lstStyle/>
          <a:p>
            <a:pPr marL="0" indent="0" eaLnBrk="1" hangingPunct="1">
              <a:spcBef>
                <a:spcPts val="600"/>
              </a:spcBef>
              <a:spcAft>
                <a:spcPts val="600"/>
              </a:spcAft>
              <a:buNone/>
            </a:pPr>
            <a:r>
              <a:rPr lang="pt-BR" altLang="pt-BR" sz="2800" dirty="0">
                <a:solidFill>
                  <a:srgbClr val="0070C0"/>
                </a:solidFill>
                <a:cs typeface="Corbel" panose="020B0503020204020204" pitchFamily="34" charset="0"/>
              </a:rPr>
              <a:t>BATA/JALECO/AVENTAL DESCARTÁVEL: </a:t>
            </a:r>
            <a:endParaRPr lang="pt-BR" altLang="pt-BR" sz="2800" dirty="0">
              <a:solidFill>
                <a:srgbClr val="0070C0"/>
              </a:solidFill>
              <a:latin typeface="Corbel" panose="020B0503020204020204" pitchFamily="34" charset="0"/>
              <a:cs typeface="Corbel" panose="020B0503020204020204" pitchFamily="34" charset="0"/>
            </a:endParaRPr>
          </a:p>
          <a:p>
            <a:pPr marL="0" indent="0" eaLnBrk="1" hangingPunct="1">
              <a:spcBef>
                <a:spcPts val="600"/>
              </a:spcBef>
              <a:spcAft>
                <a:spcPts val="600"/>
              </a:spcAft>
              <a:buFont typeface="Arial" panose="020B0604020202020204" pitchFamily="34" charset="0"/>
              <a:buNone/>
            </a:pPr>
            <a:r>
              <a:rPr lang="pt-BR" altLang="pt-BR" sz="2800" dirty="0">
                <a:solidFill>
                  <a:srgbClr val="0070C0"/>
                </a:solidFill>
                <a:cs typeface="Corbel" panose="020B0503020204020204" pitchFamily="34" charset="0"/>
              </a:rPr>
              <a:t>recomendações importantes</a:t>
            </a:r>
          </a:p>
          <a:p>
            <a:pPr marL="0" indent="0" algn="just" eaLnBrk="1" hangingPunct="1">
              <a:lnSpc>
                <a:spcPct val="150000"/>
              </a:lnSpc>
              <a:spcBef>
                <a:spcPts val="600"/>
              </a:spcBef>
              <a:spcAft>
                <a:spcPts val="600"/>
              </a:spcAft>
              <a:buFont typeface="Arial" panose="020B0604020202020204" pitchFamily="34" charset="0"/>
              <a:buNone/>
            </a:pPr>
            <a:r>
              <a:rPr lang="pt-BR" altLang="pt-BR" sz="1800" b="0" dirty="0">
                <a:solidFill>
                  <a:srgbClr val="666666"/>
                </a:solidFill>
                <a:cs typeface="Corbel" panose="020B0503020204020204" pitchFamily="34" charset="0"/>
              </a:rPr>
              <a:t>	</a:t>
            </a:r>
            <a:endParaRPr lang="en-US" altLang="pt-BR" sz="1200" dirty="0">
              <a:cs typeface="Corbel" panose="020B0503020204020204" pitchFamily="34" charset="0"/>
            </a:endParaRPr>
          </a:p>
        </p:txBody>
      </p:sp>
      <p:sp>
        <p:nvSpPr>
          <p:cNvPr id="68611" name="Slide Number Placeholder 2">
            <a:extLst>
              <a:ext uri="{FF2B5EF4-FFF2-40B4-BE49-F238E27FC236}">
                <a16:creationId xmlns:a16="http://schemas.microsoft.com/office/drawing/2014/main" id="{C67D3E76-ACAF-411E-91B3-3645985AE22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4DE10E-729D-419C-AFED-C657D103399F}" type="slidenum">
              <a:rPr lang="en-US" altLang="pt-BR">
                <a:solidFill>
                  <a:schemeClr val="bg1"/>
                </a:solidFill>
                <a:latin typeface="Corbel" panose="020B0503020204020204" pitchFamily="34" charset="0"/>
              </a:rPr>
              <a:pPr/>
              <a:t>46</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07D732A4-ED39-44FB-AF36-BEDE7C99B35B}"/>
              </a:ext>
            </a:extLst>
          </p:cNvPr>
          <p:cNvSpPr>
            <a:spLocks noGrp="1"/>
          </p:cNvSpPr>
          <p:nvPr>
            <p:ph type="ftr" sz="quarter" idx="14"/>
          </p:nvPr>
        </p:nvSpPr>
        <p:spPr>
          <a:xfrm>
            <a:off x="365124" y="201613"/>
            <a:ext cx="3852033" cy="365125"/>
          </a:xfrm>
        </p:spPr>
        <p:txBody>
          <a:bodyPr/>
          <a:lstStyle/>
          <a:p>
            <a:pPr>
              <a:defRPr/>
            </a:pPr>
            <a:r>
              <a:rPr lang="pt-BR" dirty="0"/>
              <a:t>Manual de Biossegurança: enfrentamento da COVID-19</a:t>
            </a:r>
            <a:endParaRPr lang="en-US" dirty="0"/>
          </a:p>
        </p:txBody>
      </p:sp>
      <p:graphicFrame>
        <p:nvGraphicFramePr>
          <p:cNvPr id="5" name="Diagrama 4">
            <a:extLst>
              <a:ext uri="{FF2B5EF4-FFF2-40B4-BE49-F238E27FC236}">
                <a16:creationId xmlns:a16="http://schemas.microsoft.com/office/drawing/2014/main" id="{3F4D3130-A651-40A8-88D9-704C5A569A9B}"/>
              </a:ext>
            </a:extLst>
          </p:cNvPr>
          <p:cNvGraphicFramePr/>
          <p:nvPr>
            <p:extLst>
              <p:ext uri="{D42A27DB-BD31-4B8C-83A1-F6EECF244321}">
                <p14:modId xmlns:p14="http://schemas.microsoft.com/office/powerpoint/2010/main" val="951688949"/>
              </p:ext>
            </p:extLst>
          </p:nvPr>
        </p:nvGraphicFramePr>
        <p:xfrm>
          <a:off x="365486" y="2250830"/>
          <a:ext cx="8173603" cy="444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4" name="Imagem 5">
            <a:extLst>
              <a:ext uri="{FF2B5EF4-FFF2-40B4-BE49-F238E27FC236}">
                <a16:creationId xmlns:a16="http://schemas.microsoft.com/office/drawing/2014/main" id="{E9296613-3B16-4E8A-94C2-5E2F89865D0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a:extLst>
              <a:ext uri="{FF2B5EF4-FFF2-40B4-BE49-F238E27FC236}">
                <a16:creationId xmlns:a16="http://schemas.microsoft.com/office/drawing/2014/main" id="{5F2F9EF5-31D3-42CF-8F93-EEF0BAF42353}"/>
              </a:ext>
            </a:extLst>
          </p:cNvPr>
          <p:cNvSpPr>
            <a:spLocks noGrp="1"/>
          </p:cNvSpPr>
          <p:nvPr>
            <p:ph type="ftr" sz="quarter" idx="14"/>
          </p:nvPr>
        </p:nvSpPr>
        <p:spPr>
          <a:xfrm>
            <a:off x="365125" y="201613"/>
            <a:ext cx="3778370" cy="365125"/>
          </a:xfrm>
        </p:spPr>
        <p:txBody>
          <a:bodyPr/>
          <a:lstStyle/>
          <a:p>
            <a:pPr>
              <a:defRPr/>
            </a:pPr>
            <a:r>
              <a:rPr lang="pt-BR" dirty="0"/>
              <a:t>Manual de Biossegurança: enfrentamento da COVID-19</a:t>
            </a:r>
            <a:endParaRPr lang="en-US" dirty="0"/>
          </a:p>
        </p:txBody>
      </p:sp>
      <p:sp>
        <p:nvSpPr>
          <p:cNvPr id="4" name="Espaço Reservado para Número de Slide 3">
            <a:extLst>
              <a:ext uri="{FF2B5EF4-FFF2-40B4-BE49-F238E27FC236}">
                <a16:creationId xmlns:a16="http://schemas.microsoft.com/office/drawing/2014/main" id="{C4973735-76C4-423A-9905-34A246DEBC26}"/>
              </a:ext>
            </a:extLst>
          </p:cNvPr>
          <p:cNvSpPr>
            <a:spLocks noGrp="1"/>
          </p:cNvSpPr>
          <p:nvPr>
            <p:ph type="sldNum" sz="quarter" idx="15"/>
          </p:nvPr>
        </p:nvSpPr>
        <p:spPr/>
        <p:txBody>
          <a:bodyPr/>
          <a:lstStyle/>
          <a:p>
            <a:pPr>
              <a:defRPr/>
            </a:pPr>
            <a:fld id="{BF6537C9-55FA-4DE9-B28E-E0C8C934271B}" type="slidenum">
              <a:rPr lang="en-US" altLang="pt-BR"/>
              <a:pPr>
                <a:defRPr/>
              </a:pPr>
              <a:t>47</a:t>
            </a:fld>
            <a:endParaRPr lang="en-US" altLang="pt-BR" dirty="0"/>
          </a:p>
        </p:txBody>
      </p:sp>
      <p:pic>
        <p:nvPicPr>
          <p:cNvPr id="6" name="Imagem 4" descr="Tela de celular com texto preto sobre fundo branco&#10;&#10;Descrição gerada com alta confiança">
            <a:extLst>
              <a:ext uri="{FF2B5EF4-FFF2-40B4-BE49-F238E27FC236}">
                <a16:creationId xmlns:a16="http://schemas.microsoft.com/office/drawing/2014/main" id="{ADC045E0-C779-4212-A33F-0E1694231F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4832"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0E00ABFD-984B-4394-8B92-18FB8214B210}"/>
              </a:ext>
            </a:extLst>
          </p:cNvPr>
          <p:cNvSpPr txBox="1"/>
          <p:nvPr/>
        </p:nvSpPr>
        <p:spPr>
          <a:xfrm>
            <a:off x="2682815" y="588169"/>
            <a:ext cx="37783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chemeClr val="accent1">
                    <a:lumMod val="75000"/>
                  </a:schemeClr>
                </a:solidFill>
                <a:latin typeface="Corbel" panose="020B0503020204020204" pitchFamily="34" charset="0"/>
                <a:cs typeface="Arial"/>
              </a:rPr>
              <a:t>PARAMENTAÇÃO</a:t>
            </a:r>
            <a:r>
              <a:rPr lang="pt-BR" sz="3200" b="1" dirty="0">
                <a:solidFill>
                  <a:schemeClr val="accent1">
                    <a:lumMod val="75000"/>
                  </a:schemeClr>
                </a:solidFill>
                <a:latin typeface="Corbel" panose="020B0503020204020204" pitchFamily="34" charset="0"/>
                <a:cs typeface="Arial"/>
              </a:rPr>
              <a:t> </a:t>
            </a:r>
            <a:endParaRPr lang="pt-BR" sz="3200" b="1" dirty="0">
              <a:solidFill>
                <a:schemeClr val="accent1">
                  <a:lumMod val="75000"/>
                </a:schemeClr>
              </a:solidFill>
              <a:latin typeface="Corbel" panose="020B0503020204020204" pitchFamily="34" charset="0"/>
            </a:endParaRPr>
          </a:p>
        </p:txBody>
      </p:sp>
      <p:graphicFrame>
        <p:nvGraphicFramePr>
          <p:cNvPr id="7" name="Diagrama 6">
            <a:extLst>
              <a:ext uri="{FF2B5EF4-FFF2-40B4-BE49-F238E27FC236}">
                <a16:creationId xmlns:a16="http://schemas.microsoft.com/office/drawing/2014/main" id="{0AB6BC0D-C642-4922-965C-56EE9CA51BE4}"/>
              </a:ext>
            </a:extLst>
          </p:cNvPr>
          <p:cNvGraphicFramePr/>
          <p:nvPr>
            <p:extLst>
              <p:ext uri="{D42A27DB-BD31-4B8C-83A1-F6EECF244321}">
                <p14:modId xmlns:p14="http://schemas.microsoft.com/office/powerpoint/2010/main" val="595802725"/>
              </p:ext>
            </p:extLst>
          </p:nvPr>
        </p:nvGraphicFramePr>
        <p:xfrm>
          <a:off x="606787" y="1895231"/>
          <a:ext cx="7267213" cy="4073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a:extLst>
              <a:ext uri="{FF2B5EF4-FFF2-40B4-BE49-F238E27FC236}">
                <a16:creationId xmlns:a16="http://schemas.microsoft.com/office/drawing/2014/main" id="{709FA115-1F34-4703-97F3-D51A2F2408E1}"/>
              </a:ext>
            </a:extLst>
          </p:cNvPr>
          <p:cNvSpPr txBox="1"/>
          <p:nvPr/>
        </p:nvSpPr>
        <p:spPr>
          <a:xfrm>
            <a:off x="1104900" y="1194376"/>
            <a:ext cx="7099300" cy="830997"/>
          </a:xfrm>
          <a:prstGeom prst="rect">
            <a:avLst/>
          </a:prstGeom>
          <a:noFill/>
        </p:spPr>
        <p:txBody>
          <a:bodyPr wrap="square" rtlCol="0">
            <a:spAutoFit/>
          </a:bodyPr>
          <a:lstStyle/>
          <a:p>
            <a:r>
              <a:rPr lang="pt-BR" sz="2400" b="1" dirty="0">
                <a:solidFill>
                  <a:srgbClr val="00B0F0"/>
                </a:solidFill>
                <a:latin typeface="Corbel" panose="020B0503020204020204" pitchFamily="34" charset="0"/>
              </a:rPr>
              <a:t>Deve seguir a ordem abaixo:</a:t>
            </a:r>
          </a:p>
          <a:p>
            <a:endParaRPr lang="pt-BR" sz="2400" b="1" dirty="0">
              <a:solidFill>
                <a:srgbClr val="00B0F0"/>
              </a:solidFill>
              <a:latin typeface="Corbel" panose="020B0503020204020204" pitchFamily="34" charset="0"/>
            </a:endParaRPr>
          </a:p>
        </p:txBody>
      </p:sp>
      <p:sp>
        <p:nvSpPr>
          <p:cNvPr id="11" name="CaixaDeTexto 10">
            <a:extLst>
              <a:ext uri="{FF2B5EF4-FFF2-40B4-BE49-F238E27FC236}">
                <a16:creationId xmlns:a16="http://schemas.microsoft.com/office/drawing/2014/main" id="{F67F0CDE-3880-4101-B7BD-D333E151D882}"/>
              </a:ext>
            </a:extLst>
          </p:cNvPr>
          <p:cNvSpPr txBox="1"/>
          <p:nvPr/>
        </p:nvSpPr>
        <p:spPr>
          <a:xfrm>
            <a:off x="1104900" y="5946665"/>
            <a:ext cx="7835900" cy="646331"/>
          </a:xfrm>
          <a:prstGeom prst="rect">
            <a:avLst/>
          </a:prstGeom>
          <a:noFill/>
        </p:spPr>
        <p:txBody>
          <a:bodyPr wrap="square" rtlCol="0">
            <a:spAutoFit/>
          </a:bodyPr>
          <a:lstStyle/>
          <a:p>
            <a:r>
              <a:rPr lang="pt-BR" i="1" dirty="0" err="1">
                <a:solidFill>
                  <a:srgbClr val="FF0000"/>
                </a:solidFill>
                <a:latin typeface="Corbel" panose="020B0503020204020204" pitchFamily="34" charset="0"/>
              </a:rPr>
              <a:t>Obs</a:t>
            </a:r>
            <a:r>
              <a:rPr lang="pt-BR" i="1" dirty="0">
                <a:solidFill>
                  <a:srgbClr val="FF0000"/>
                </a:solidFill>
                <a:latin typeface="Corbel" panose="020B0503020204020204" pitchFamily="34" charset="0"/>
              </a:rPr>
              <a:t>: A depender da classificação de risco.</a:t>
            </a:r>
          </a:p>
          <a:p>
            <a:endParaRPr lang="pt-BR" dirty="0">
              <a:latin typeface="Corbel" panose="020B0503020204020204" pitchFamily="34" charset="0"/>
            </a:endParaRPr>
          </a:p>
        </p:txBody>
      </p:sp>
    </p:spTree>
    <p:extLst>
      <p:ext uri="{BB962C8B-B14F-4D97-AF65-F5344CB8AC3E}">
        <p14:creationId xmlns:p14="http://schemas.microsoft.com/office/powerpoint/2010/main" val="2080058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a:extLst>
              <a:ext uri="{FF2B5EF4-FFF2-40B4-BE49-F238E27FC236}">
                <a16:creationId xmlns:a16="http://schemas.microsoft.com/office/drawing/2014/main" id="{35CE8B6F-1D34-451B-A791-900EBA1E8899}"/>
              </a:ext>
            </a:extLst>
          </p:cNvPr>
          <p:cNvSpPr>
            <a:spLocks noGrp="1"/>
          </p:cNvSpPr>
          <p:nvPr>
            <p:ph type="ftr" sz="quarter" idx="14"/>
          </p:nvPr>
        </p:nvSpPr>
        <p:spPr>
          <a:xfrm>
            <a:off x="365125" y="201613"/>
            <a:ext cx="3811090" cy="365125"/>
          </a:xfrm>
        </p:spPr>
        <p:txBody>
          <a:bodyPr/>
          <a:lstStyle/>
          <a:p>
            <a:pPr>
              <a:defRPr/>
            </a:pPr>
            <a:r>
              <a:rPr lang="pt-BR"/>
              <a:t>Manual de Biossegurança: </a:t>
            </a:r>
            <a:r>
              <a:rPr lang="pt-BR" dirty="0"/>
              <a:t>enfrentamento da COVID-19</a:t>
            </a:r>
            <a:endParaRPr lang="en-US" dirty="0"/>
          </a:p>
        </p:txBody>
      </p:sp>
      <p:sp>
        <p:nvSpPr>
          <p:cNvPr id="4" name="Espaço Reservado para Número de Slide 3">
            <a:extLst>
              <a:ext uri="{FF2B5EF4-FFF2-40B4-BE49-F238E27FC236}">
                <a16:creationId xmlns:a16="http://schemas.microsoft.com/office/drawing/2014/main" id="{F9B2696C-A0FF-4F3D-A26B-12F2A3F4EE27}"/>
              </a:ext>
            </a:extLst>
          </p:cNvPr>
          <p:cNvSpPr>
            <a:spLocks noGrp="1"/>
          </p:cNvSpPr>
          <p:nvPr>
            <p:ph type="sldNum" sz="quarter" idx="15"/>
          </p:nvPr>
        </p:nvSpPr>
        <p:spPr/>
        <p:txBody>
          <a:bodyPr/>
          <a:lstStyle/>
          <a:p>
            <a:pPr>
              <a:defRPr/>
            </a:pPr>
            <a:fld id="{BF6537C9-55FA-4DE9-B28E-E0C8C934271B}" type="slidenum">
              <a:rPr lang="en-US" altLang="pt-BR"/>
              <a:pPr>
                <a:defRPr/>
              </a:pPr>
              <a:t>48</a:t>
            </a:fld>
            <a:endParaRPr lang="en-US" altLang="pt-BR" dirty="0"/>
          </a:p>
        </p:txBody>
      </p:sp>
      <p:pic>
        <p:nvPicPr>
          <p:cNvPr id="6" name="Imagem 4" descr="Tela de celular com texto preto sobre fundo branco&#10;&#10;Descrição gerada com alta confiança">
            <a:extLst>
              <a:ext uri="{FF2B5EF4-FFF2-40B4-BE49-F238E27FC236}">
                <a16:creationId xmlns:a16="http://schemas.microsoft.com/office/drawing/2014/main" id="{20938017-B32F-4CCF-B89D-C710DC51A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4832"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a:extLst>
              <a:ext uri="{FF2B5EF4-FFF2-40B4-BE49-F238E27FC236}">
                <a16:creationId xmlns:a16="http://schemas.microsoft.com/office/drawing/2014/main" id="{8959E66D-E671-4F5D-A227-98CF1CBDBAAD}"/>
              </a:ext>
            </a:extLst>
          </p:cNvPr>
          <p:cNvSpPr txBox="1"/>
          <p:nvPr/>
        </p:nvSpPr>
        <p:spPr>
          <a:xfrm>
            <a:off x="1346892" y="552985"/>
            <a:ext cx="56905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2800" b="1" dirty="0">
                <a:solidFill>
                  <a:schemeClr val="accent2">
                    <a:lumMod val="75000"/>
                  </a:schemeClr>
                </a:solidFill>
                <a:latin typeface="Corbel" panose="020B0503020204020204" pitchFamily="34" charset="0"/>
                <a:cs typeface="Arial"/>
              </a:rPr>
              <a:t>DESPARAMENTAÇÃO</a:t>
            </a:r>
            <a:endParaRPr lang="pt-BR" sz="2800" b="1" dirty="0">
              <a:solidFill>
                <a:schemeClr val="accent2">
                  <a:lumMod val="75000"/>
                </a:schemeClr>
              </a:solidFill>
              <a:latin typeface="Corbel" panose="020B0503020204020204" pitchFamily="34" charset="0"/>
            </a:endParaRPr>
          </a:p>
        </p:txBody>
      </p:sp>
      <p:graphicFrame>
        <p:nvGraphicFramePr>
          <p:cNvPr id="10" name="Diagrama 9">
            <a:extLst>
              <a:ext uri="{FF2B5EF4-FFF2-40B4-BE49-F238E27FC236}">
                <a16:creationId xmlns:a16="http://schemas.microsoft.com/office/drawing/2014/main" id="{72D473DB-F0A1-4846-AEFF-EDAED52D67B6}"/>
              </a:ext>
            </a:extLst>
          </p:cNvPr>
          <p:cNvGraphicFramePr/>
          <p:nvPr>
            <p:extLst>
              <p:ext uri="{D42A27DB-BD31-4B8C-83A1-F6EECF244321}">
                <p14:modId xmlns:p14="http://schemas.microsoft.com/office/powerpoint/2010/main" val="1187058621"/>
              </p:ext>
            </p:extLst>
          </p:nvPr>
        </p:nvGraphicFramePr>
        <p:xfrm>
          <a:off x="606787" y="1895231"/>
          <a:ext cx="7267213" cy="4073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ixaDeTexto 10">
            <a:extLst>
              <a:ext uri="{FF2B5EF4-FFF2-40B4-BE49-F238E27FC236}">
                <a16:creationId xmlns:a16="http://schemas.microsoft.com/office/drawing/2014/main" id="{B7E2B116-7604-4C31-999D-F71B37BE8748}"/>
              </a:ext>
            </a:extLst>
          </p:cNvPr>
          <p:cNvSpPr txBox="1"/>
          <p:nvPr/>
        </p:nvSpPr>
        <p:spPr>
          <a:xfrm>
            <a:off x="1164665" y="5861425"/>
            <a:ext cx="6604000" cy="923330"/>
          </a:xfrm>
          <a:prstGeom prst="rect">
            <a:avLst/>
          </a:prstGeom>
          <a:noFill/>
        </p:spPr>
        <p:txBody>
          <a:bodyPr wrap="square" rtlCol="0">
            <a:spAutoFit/>
          </a:bodyPr>
          <a:lstStyle/>
          <a:p>
            <a:r>
              <a:rPr lang="pt-BR" i="1" dirty="0" err="1">
                <a:solidFill>
                  <a:srgbClr val="FF0000"/>
                </a:solidFill>
                <a:latin typeface="Corbel" panose="020B0503020204020204" pitchFamily="34" charset="0"/>
              </a:rPr>
              <a:t>Obs</a:t>
            </a:r>
            <a:r>
              <a:rPr lang="pt-BR" i="1" dirty="0">
                <a:solidFill>
                  <a:srgbClr val="FF0000"/>
                </a:solidFill>
                <a:latin typeface="Corbel" panose="020B0503020204020204" pitchFamily="34" charset="0"/>
              </a:rPr>
              <a:t>: A depender da classificação de risco.</a:t>
            </a:r>
          </a:p>
          <a:p>
            <a:r>
              <a:rPr lang="pt-BR" i="1" dirty="0">
                <a:solidFill>
                  <a:srgbClr val="FF0000"/>
                </a:solidFill>
                <a:latin typeface="Corbel" panose="020B0503020204020204" pitchFamily="34" charset="0"/>
              </a:rPr>
              <a:t>*Não pode ser removida no ambiente de atendimento ao paciente.</a:t>
            </a:r>
          </a:p>
          <a:p>
            <a:endParaRPr lang="pt-BR" dirty="0">
              <a:solidFill>
                <a:srgbClr val="FF0000"/>
              </a:solidFill>
              <a:latin typeface="Corbel" panose="020B0503020204020204" pitchFamily="34" charset="0"/>
            </a:endParaRPr>
          </a:p>
        </p:txBody>
      </p:sp>
      <p:sp>
        <p:nvSpPr>
          <p:cNvPr id="13" name="CaixaDeTexto 12">
            <a:extLst>
              <a:ext uri="{FF2B5EF4-FFF2-40B4-BE49-F238E27FC236}">
                <a16:creationId xmlns:a16="http://schemas.microsoft.com/office/drawing/2014/main" id="{17CDE1E2-76C2-44B6-BA32-893A4049AB7C}"/>
              </a:ext>
            </a:extLst>
          </p:cNvPr>
          <p:cNvSpPr txBox="1"/>
          <p:nvPr/>
        </p:nvSpPr>
        <p:spPr>
          <a:xfrm>
            <a:off x="1104900" y="1194376"/>
            <a:ext cx="7099300" cy="830997"/>
          </a:xfrm>
          <a:prstGeom prst="rect">
            <a:avLst/>
          </a:prstGeom>
          <a:noFill/>
        </p:spPr>
        <p:txBody>
          <a:bodyPr wrap="square" rtlCol="0">
            <a:spAutoFit/>
          </a:bodyPr>
          <a:lstStyle/>
          <a:p>
            <a:r>
              <a:rPr lang="pt-BR" sz="2400" b="1" dirty="0">
                <a:solidFill>
                  <a:srgbClr val="00B0F0"/>
                </a:solidFill>
                <a:latin typeface="Corbel" panose="020B0503020204020204" pitchFamily="34" charset="0"/>
              </a:rPr>
              <a:t>Deve seguir ordem abaixo:</a:t>
            </a:r>
          </a:p>
          <a:p>
            <a:endParaRPr lang="pt-BR" sz="2400" b="1" dirty="0">
              <a:solidFill>
                <a:srgbClr val="00B0F0"/>
              </a:solidFill>
              <a:latin typeface="Corbel" panose="020B0503020204020204" pitchFamily="34" charset="0"/>
            </a:endParaRPr>
          </a:p>
        </p:txBody>
      </p:sp>
    </p:spTree>
    <p:extLst>
      <p:ext uri="{BB962C8B-B14F-4D97-AF65-F5344CB8AC3E}">
        <p14:creationId xmlns:p14="http://schemas.microsoft.com/office/powerpoint/2010/main" val="2300038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32D"/>
        </a:solidFill>
        <a:effectLst/>
      </p:bgPr>
    </p:bg>
    <p:spTree>
      <p:nvGrpSpPr>
        <p:cNvPr id="1" name=""/>
        <p:cNvGrpSpPr/>
        <p:nvPr/>
      </p:nvGrpSpPr>
      <p:grpSpPr>
        <a:xfrm>
          <a:off x="0" y="0"/>
          <a:ext cx="0" cy="0"/>
          <a:chOff x="0" y="0"/>
          <a:chExt cx="0" cy="0"/>
        </a:xfrm>
      </p:grpSpPr>
      <p:sp>
        <p:nvSpPr>
          <p:cNvPr id="71682" name="Espaço Reservado para Conteúdo 1">
            <a:extLst>
              <a:ext uri="{FF2B5EF4-FFF2-40B4-BE49-F238E27FC236}">
                <a16:creationId xmlns:a16="http://schemas.microsoft.com/office/drawing/2014/main" id="{BDA48BAE-05B7-4C25-93D2-6AF4E154DA74}"/>
              </a:ext>
            </a:extLst>
          </p:cNvPr>
          <p:cNvSpPr>
            <a:spLocks noGrp="1"/>
          </p:cNvSpPr>
          <p:nvPr>
            <p:ph sz="quarter" idx="13"/>
          </p:nvPr>
        </p:nvSpPr>
        <p:spPr>
          <a:xfrm>
            <a:off x="365125" y="766763"/>
            <a:ext cx="5337175" cy="5527675"/>
          </a:xfrm>
        </p:spPr>
        <p:txBody>
          <a:bodyPr/>
          <a:lstStyle/>
          <a:p>
            <a:pPr marL="0" indent="0" eaLnBrk="1" hangingPunct="1">
              <a:buFont typeface="Arial" panose="020B0604020202020204" pitchFamily="34" charset="0"/>
              <a:buNone/>
            </a:pPr>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C795A32E-7BAE-4A52-B9DA-D4F88FCAEC71}"/>
              </a:ext>
            </a:extLst>
          </p:cNvPr>
          <p:cNvSpPr>
            <a:spLocks noGrp="1"/>
          </p:cNvSpPr>
          <p:nvPr>
            <p:ph type="ftr" sz="quarter" idx="14"/>
          </p:nvPr>
        </p:nvSpPr>
        <p:spPr/>
        <p:txBody>
          <a:bodyPr/>
          <a:lstStyle/>
          <a:p>
            <a:pPr>
              <a:defRPr/>
            </a:pPr>
            <a:r>
              <a:rPr lang="pt-BR"/>
              <a:t>Manual de Biossegurança: </a:t>
            </a:r>
            <a:r>
              <a:rPr lang="pt-BR" dirty="0"/>
              <a:t>enfrentamento da COVID-19</a:t>
            </a:r>
            <a:endParaRPr lang="en-US" dirty="0"/>
          </a:p>
        </p:txBody>
      </p:sp>
      <p:sp>
        <p:nvSpPr>
          <p:cNvPr id="71684" name="Espaço Reservado para Número de Slide 3">
            <a:extLst>
              <a:ext uri="{FF2B5EF4-FFF2-40B4-BE49-F238E27FC236}">
                <a16:creationId xmlns:a16="http://schemas.microsoft.com/office/drawing/2014/main" id="{343A25AC-207C-408C-9317-FEA6AAC5918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D670AB-F1B6-4A99-B5AA-DB288DF738BA}" type="slidenum">
              <a:rPr lang="en-US" altLang="pt-BR">
                <a:solidFill>
                  <a:schemeClr val="bg1"/>
                </a:solidFill>
                <a:latin typeface="Corbel" panose="020B0503020204020204" pitchFamily="34" charset="0"/>
              </a:rPr>
              <a:pPr/>
              <a:t>49</a:t>
            </a:fld>
            <a:endParaRPr lang="en-US" altLang="pt-BR" dirty="0">
              <a:solidFill>
                <a:schemeClr val="bg1"/>
              </a:solidFill>
              <a:latin typeface="Corbel" panose="020B0503020204020204" pitchFamily="34" charset="0"/>
            </a:endParaRPr>
          </a:p>
        </p:txBody>
      </p:sp>
      <p:pic>
        <p:nvPicPr>
          <p:cNvPr id="71685" name="Imagem 123">
            <a:extLst>
              <a:ext uri="{FF2B5EF4-FFF2-40B4-BE49-F238E27FC236}">
                <a16:creationId xmlns:a16="http://schemas.microsoft.com/office/drawing/2014/main" id="{808D4969-1040-44CC-8ACE-7AA175513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7A82D050-0CAD-44B4-9E5C-E58D383DDE4F}"/>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chemeClr val="accent1">
                  <a:lumMod val="75000"/>
                </a:schemeClr>
              </a:solidFill>
              <a:latin typeface="Corbel" panose="020B0503020204020204" pitchFamily="34" charset="0"/>
            </a:endParaRPr>
          </a:p>
        </p:txBody>
      </p:sp>
      <p:sp>
        <p:nvSpPr>
          <p:cNvPr id="7" name="CaixaDeTexto 6">
            <a:extLst>
              <a:ext uri="{FF2B5EF4-FFF2-40B4-BE49-F238E27FC236}">
                <a16:creationId xmlns:a16="http://schemas.microsoft.com/office/drawing/2014/main" id="{F85D3AF6-DFE5-43EF-8E79-651E4C1EB257}"/>
              </a:ext>
            </a:extLst>
          </p:cNvPr>
          <p:cNvSpPr txBox="1"/>
          <p:nvPr/>
        </p:nvSpPr>
        <p:spPr>
          <a:xfrm>
            <a:off x="374650" y="2638425"/>
            <a:ext cx="8437563" cy="1446550"/>
          </a:xfrm>
          <a:prstGeom prst="rect">
            <a:avLst/>
          </a:prstGeom>
          <a:noFill/>
        </p:spPr>
        <p:txBody>
          <a:bodyPr>
            <a:spAutoFit/>
          </a:bodyPr>
          <a:lstStyle/>
          <a:p>
            <a:pPr algn="ctr" eaLnBrk="1" fontAlgn="auto" hangingPunct="1">
              <a:spcBef>
                <a:spcPts val="0"/>
              </a:spcBef>
              <a:spcAft>
                <a:spcPts val="0"/>
              </a:spcAft>
              <a:defRPr/>
            </a:pPr>
            <a:r>
              <a:rPr lang="pt-BR" sz="4400" dirty="0">
                <a:solidFill>
                  <a:schemeClr val="bg1"/>
                </a:solidFill>
                <a:effectLst>
                  <a:outerShdw blurRad="38100" dist="38100" dir="2700000" algn="tl">
                    <a:srgbClr val="000000">
                      <a:alpha val="43137"/>
                    </a:srgbClr>
                  </a:outerShdw>
                </a:effectLst>
                <a:latin typeface="Corbel" panose="020B0503020204020204" pitchFamily="34" charset="0"/>
                <a:cs typeface="+mn-cs"/>
              </a:rPr>
              <a:t>PRINCÍPIOS DE BIOSSEGURANÇA:</a:t>
            </a:r>
          </a:p>
          <a:p>
            <a:pPr algn="ctr" eaLnBrk="1" fontAlgn="auto" hangingPunct="1">
              <a:spcBef>
                <a:spcPts val="0"/>
              </a:spcBef>
              <a:spcAft>
                <a:spcPts val="0"/>
              </a:spcAft>
              <a:defRPr/>
            </a:pPr>
            <a:r>
              <a:rPr lang="pt-BR" sz="4400" dirty="0">
                <a:solidFill>
                  <a:schemeClr val="bg1"/>
                </a:solidFill>
                <a:effectLst>
                  <a:outerShdw blurRad="38100" dist="38100" dir="2700000" algn="tl">
                    <a:srgbClr val="000000">
                      <a:alpha val="43137"/>
                    </a:srgbClr>
                  </a:outerShdw>
                </a:effectLst>
                <a:latin typeface="Corbel" panose="020B0503020204020204" pitchFamily="34" charset="0"/>
                <a:cs typeface="+mn-cs"/>
              </a:rPr>
              <a:t>- Proteção do ambiente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6AC04CFE-8E52-4E94-8A45-9923471BB4B4}"/>
              </a:ext>
            </a:extLst>
          </p:cNvPr>
          <p:cNvSpPr>
            <a:spLocks noGrp="1"/>
          </p:cNvSpPr>
          <p:nvPr>
            <p:ph sz="quarter" idx="13"/>
          </p:nvPr>
        </p:nvSpPr>
        <p:spPr>
          <a:xfrm>
            <a:off x="365125" y="1404938"/>
            <a:ext cx="7905750" cy="3919537"/>
          </a:xfrm>
        </p:spPr>
        <p:txBody>
          <a:bodyPr/>
          <a:lstStyle/>
          <a:p>
            <a:pPr marL="0" indent="0" algn="just" eaLnBrk="1" hangingPunct="1">
              <a:lnSpc>
                <a:spcPct val="150000"/>
              </a:lnSpc>
              <a:spcBef>
                <a:spcPts val="600"/>
              </a:spcBef>
              <a:spcAft>
                <a:spcPts val="600"/>
              </a:spcAft>
              <a:buNone/>
            </a:pPr>
            <a:r>
              <a:rPr lang="pt-BR" sz="2000" b="0" dirty="0"/>
              <a:t>Considerando a situação de pandemia estabelecida pela Organização Mundial de Saúde – OMS, decretada no dia 11/03/2020; o envio de Circular recomendando o engajamento de ações de combate e controle da Sars-CoV-2, prevista pelo Ministério da Educação – MEC, do dia 11/03/2020; a situação de emergência em saúde prevista pelo Ministério da Saúde, no dia 12/03/2020 e o Plano de Contingência Institucional do CESMAC, a Comissão de Biossegurança e Sustentabilidade apresenta o Manual de Biossegurança para enfrentamento da COVID-19.</a:t>
            </a:r>
            <a:endParaRPr lang="pt-BR" altLang="pt-BR" sz="2000" b="0" dirty="0">
              <a:solidFill>
                <a:srgbClr val="FF0000"/>
              </a:solidFill>
              <a:cs typeface="Arial" panose="020B0604020202020204" pitchFamily="34" charset="0"/>
            </a:endParaRPr>
          </a:p>
        </p:txBody>
      </p:sp>
      <p:sp>
        <p:nvSpPr>
          <p:cNvPr id="12292" name="Slide Number Placeholder 3">
            <a:extLst>
              <a:ext uri="{FF2B5EF4-FFF2-40B4-BE49-F238E27FC236}">
                <a16:creationId xmlns:a16="http://schemas.microsoft.com/office/drawing/2014/main" id="{89918307-9A18-42F6-B7F7-E8C499549783}"/>
              </a:ext>
            </a:extLst>
          </p:cNvPr>
          <p:cNvSpPr>
            <a:spLocks noGrp="1"/>
          </p:cNvSpPr>
          <p:nvPr>
            <p:ph type="sldNum" sz="quarter" idx="15"/>
          </p:nvPr>
        </p:nvSpPr>
        <p:spPr bwMode="auto">
          <a:xfrm>
            <a:off x="7831138" y="3246438"/>
            <a:ext cx="911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595333-1AED-4AAF-97E1-6F1AA1084785}" type="slidenum">
              <a:rPr lang="en-US" altLang="pt-BR">
                <a:solidFill>
                  <a:schemeClr val="bg1"/>
                </a:solidFill>
                <a:latin typeface="Corbel" panose="020B0503020204020204" pitchFamily="34" charset="0"/>
              </a:rPr>
              <a:pPr/>
              <a:t>5</a:t>
            </a:fld>
            <a:endParaRPr lang="en-US" altLang="pt-BR" dirty="0">
              <a:solidFill>
                <a:schemeClr val="bg1"/>
              </a:solidFill>
              <a:latin typeface="Corbel" panose="020B0503020204020204" pitchFamily="34" charset="0"/>
            </a:endParaRPr>
          </a:p>
        </p:txBody>
      </p:sp>
      <p:pic>
        <p:nvPicPr>
          <p:cNvPr id="12293" name="Imagem 4">
            <a:extLst>
              <a:ext uri="{FF2B5EF4-FFF2-40B4-BE49-F238E27FC236}">
                <a16:creationId xmlns:a16="http://schemas.microsoft.com/office/drawing/2014/main" id="{04881BCE-1FAF-4CE5-B5B5-3284A16A24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19490"/>
            <a:ext cx="16224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3E14CAA-2CF4-4D86-9E36-49C6BDC14BA9}"/>
              </a:ext>
            </a:extLst>
          </p:cNvPr>
          <p:cNvSpPr>
            <a:spLocks noGrp="1"/>
          </p:cNvSpPr>
          <p:nvPr>
            <p:ph sz="quarter" idx="13"/>
          </p:nvPr>
        </p:nvSpPr>
        <p:spPr>
          <a:xfrm>
            <a:off x="365125" y="1114425"/>
            <a:ext cx="7673975" cy="5527675"/>
          </a:xfrm>
        </p:spPr>
        <p:txBody>
          <a:bodyPr/>
          <a:lstStyle/>
          <a:p>
            <a:pPr marL="0" indent="0">
              <a:lnSpc>
                <a:spcPct val="150000"/>
              </a:lnSpc>
              <a:buNone/>
              <a:defRPr/>
            </a:pPr>
            <a:r>
              <a:rPr lang="pt-BR" sz="2000" dirty="0">
                <a:solidFill>
                  <a:schemeClr val="accent1">
                    <a:lumMod val="75000"/>
                  </a:schemeClr>
                </a:solidFill>
              </a:rPr>
              <a:t>A - CUIDADOS COM O AMBIENTE</a:t>
            </a:r>
          </a:p>
          <a:p>
            <a:pPr>
              <a:lnSpc>
                <a:spcPct val="150000"/>
              </a:lnSpc>
              <a:defRPr/>
            </a:pPr>
            <a:endParaRPr lang="pt-BR" sz="2000" dirty="0">
              <a:solidFill>
                <a:schemeClr val="accent1">
                  <a:lumMod val="75000"/>
                </a:schemeClr>
              </a:solidFill>
            </a:endParaRPr>
          </a:p>
          <a:p>
            <a:pPr>
              <a:lnSpc>
                <a:spcPct val="150000"/>
              </a:lnSpc>
              <a:defRPr/>
            </a:pPr>
            <a:r>
              <a:rPr lang="pt-BR" sz="2000" dirty="0">
                <a:solidFill>
                  <a:schemeClr val="accent1">
                    <a:lumMod val="75000"/>
                  </a:schemeClr>
                </a:solidFill>
              </a:rPr>
              <a:t>Não tocar nas superfícies usando luvas;</a:t>
            </a:r>
          </a:p>
          <a:p>
            <a:pPr>
              <a:lnSpc>
                <a:spcPct val="150000"/>
              </a:lnSpc>
              <a:defRPr/>
            </a:pPr>
            <a:r>
              <a:rPr lang="pt-BR" sz="2000" dirty="0">
                <a:solidFill>
                  <a:schemeClr val="accent1">
                    <a:lumMod val="75000"/>
                  </a:schemeClr>
                </a:solidFill>
              </a:rPr>
              <a:t>Evitar tocar na parte externa da máscara;</a:t>
            </a:r>
          </a:p>
          <a:p>
            <a:pPr>
              <a:lnSpc>
                <a:spcPct val="150000"/>
              </a:lnSpc>
              <a:defRPr/>
            </a:pPr>
            <a:r>
              <a:rPr lang="pt-BR" sz="2000" dirty="0">
                <a:solidFill>
                  <a:schemeClr val="accent1">
                    <a:lumMod val="75000"/>
                  </a:schemeClr>
                </a:solidFill>
              </a:rPr>
              <a:t>Descartar adequadamente os resíduos;</a:t>
            </a:r>
          </a:p>
          <a:p>
            <a:pPr>
              <a:lnSpc>
                <a:spcPct val="150000"/>
              </a:lnSpc>
              <a:defRPr/>
            </a:pPr>
            <a:r>
              <a:rPr lang="pt-BR" sz="2000" dirty="0">
                <a:solidFill>
                  <a:schemeClr val="accent1">
                    <a:lumMod val="75000"/>
                  </a:schemeClr>
                </a:solidFill>
              </a:rPr>
              <a:t>Não compartilhar objetos pessoais;</a:t>
            </a:r>
          </a:p>
          <a:p>
            <a:pPr>
              <a:lnSpc>
                <a:spcPct val="150000"/>
              </a:lnSpc>
              <a:defRPr/>
            </a:pPr>
            <a:r>
              <a:rPr lang="pt-BR" sz="2000" dirty="0">
                <a:solidFill>
                  <a:schemeClr val="accent1">
                    <a:lumMod val="75000"/>
                  </a:schemeClr>
                </a:solidFill>
              </a:rPr>
              <a:t>Higienizar as mãos após tocar em superfícies. </a:t>
            </a:r>
          </a:p>
          <a:p>
            <a:pPr>
              <a:lnSpc>
                <a:spcPct val="150000"/>
              </a:lnSpc>
              <a:defRPr/>
            </a:pPr>
            <a:endParaRPr lang="pt-BR" sz="2000" dirty="0">
              <a:solidFill>
                <a:schemeClr val="accent1">
                  <a:lumMod val="75000"/>
                </a:schemeClr>
              </a:solidFill>
            </a:endParaRPr>
          </a:p>
        </p:txBody>
      </p:sp>
      <p:sp>
        <p:nvSpPr>
          <p:cNvPr id="3" name="Espaço Reservado para Rodapé 2">
            <a:extLst>
              <a:ext uri="{FF2B5EF4-FFF2-40B4-BE49-F238E27FC236}">
                <a16:creationId xmlns:a16="http://schemas.microsoft.com/office/drawing/2014/main" id="{24D6C14F-1CF2-4FF6-BD60-574FFE04A720}"/>
              </a:ext>
            </a:extLst>
          </p:cNvPr>
          <p:cNvSpPr>
            <a:spLocks noGrp="1"/>
          </p:cNvSpPr>
          <p:nvPr>
            <p:ph type="ftr" sz="quarter" idx="14"/>
          </p:nvPr>
        </p:nvSpPr>
        <p:spPr>
          <a:xfrm>
            <a:off x="365124" y="201613"/>
            <a:ext cx="3838385" cy="365125"/>
          </a:xfrm>
        </p:spPr>
        <p:txBody>
          <a:bodyPr/>
          <a:lstStyle/>
          <a:p>
            <a:pPr>
              <a:defRPr/>
            </a:pPr>
            <a:r>
              <a:rPr lang="pt-BR" dirty="0"/>
              <a:t>Manual de Biossegurança: enfrentamento da COVID-19</a:t>
            </a:r>
            <a:endParaRPr lang="en-US" dirty="0"/>
          </a:p>
        </p:txBody>
      </p:sp>
      <p:sp>
        <p:nvSpPr>
          <p:cNvPr id="74756" name="Espaço Reservado para Número de Slide 3">
            <a:extLst>
              <a:ext uri="{FF2B5EF4-FFF2-40B4-BE49-F238E27FC236}">
                <a16:creationId xmlns:a16="http://schemas.microsoft.com/office/drawing/2014/main" id="{683EB4A2-F3BE-4824-B495-925E3BE9D8BB}"/>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BFDC48-84EB-4F16-AA16-3958BFA13918}" type="slidenum">
              <a:rPr lang="en-US" altLang="pt-BR">
                <a:solidFill>
                  <a:schemeClr val="bg1"/>
                </a:solidFill>
                <a:latin typeface="Corbel" panose="020B0503020204020204" pitchFamily="34" charset="0"/>
              </a:rPr>
              <a:pPr/>
              <a:t>50</a:t>
            </a:fld>
            <a:endParaRPr lang="en-US" altLang="pt-BR" dirty="0">
              <a:solidFill>
                <a:schemeClr val="bg1"/>
              </a:solidFill>
              <a:latin typeface="Corbel" panose="020B0503020204020204" pitchFamily="34" charset="0"/>
            </a:endParaRPr>
          </a:p>
        </p:txBody>
      </p:sp>
      <p:pic>
        <p:nvPicPr>
          <p:cNvPr id="74757" name="Imagem 4">
            <a:extLst>
              <a:ext uri="{FF2B5EF4-FFF2-40B4-BE49-F238E27FC236}">
                <a16:creationId xmlns:a16="http://schemas.microsoft.com/office/drawing/2014/main" id="{BA806990-EF9C-4C3A-8B1A-04D289B2E1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424C2B7-9A84-4BBE-9693-14D47ABA2FA7}"/>
              </a:ext>
            </a:extLst>
          </p:cNvPr>
          <p:cNvSpPr>
            <a:spLocks noGrp="1"/>
          </p:cNvSpPr>
          <p:nvPr>
            <p:ph sz="quarter" idx="13"/>
          </p:nvPr>
        </p:nvSpPr>
        <p:spPr>
          <a:xfrm>
            <a:off x="365125" y="766763"/>
            <a:ext cx="8054975" cy="5527675"/>
          </a:xfrm>
        </p:spPr>
        <p:txBody>
          <a:bodyPr/>
          <a:lstStyle/>
          <a:p>
            <a:pPr algn="just">
              <a:defRPr/>
            </a:pPr>
            <a:endParaRPr lang="pt-BR" altLang="pt-BR" sz="2000" b="0" dirty="0">
              <a:solidFill>
                <a:schemeClr val="accent1">
                  <a:lumMod val="75000"/>
                </a:schemeClr>
              </a:solidFill>
              <a:latin typeface="Corbel" panose="020B0503020204020204" pitchFamily="34" charset="0"/>
              <a:cs typeface="Corbel" panose="020B0503020204020204" pitchFamily="34" charset="0"/>
            </a:endParaRPr>
          </a:p>
          <a:p>
            <a:pPr marL="0" indent="0" algn="just">
              <a:buNone/>
              <a:defRPr/>
            </a:pPr>
            <a:r>
              <a:rPr lang="pt-BR" sz="2000" dirty="0">
                <a:solidFill>
                  <a:schemeClr val="accent1">
                    <a:lumMod val="75000"/>
                  </a:schemeClr>
                </a:solidFill>
              </a:rPr>
              <a:t>B. AUMENTO DO ESPAÇAMENTO FÍSICO ENTRE OS PACIENTES, DISCENTES E DOCENTES</a:t>
            </a:r>
          </a:p>
          <a:p>
            <a:pPr marL="0" indent="0" algn="just">
              <a:buNone/>
              <a:defRPr/>
            </a:pPr>
            <a:endParaRPr lang="pt-BR" sz="2000" dirty="0">
              <a:solidFill>
                <a:schemeClr val="accent1">
                  <a:lumMod val="75000"/>
                </a:schemeClr>
              </a:solidFill>
            </a:endParaRPr>
          </a:p>
          <a:p>
            <a:pPr marL="0" indent="0" algn="just">
              <a:buFont typeface="Arial" panose="020B0604020202020204" pitchFamily="34" charset="0"/>
              <a:buNone/>
              <a:defRPr/>
            </a:pPr>
            <a:r>
              <a:rPr lang="pt-BR" sz="2400" b="0" dirty="0">
                <a:solidFill>
                  <a:schemeClr val="accent1">
                    <a:lumMod val="75000"/>
                  </a:schemeClr>
                </a:solidFill>
              </a:rPr>
              <a:t>O risco de uma pessoa transmitir a COVID-19 para outra depende da distância entre elas, da duração da exposição e da eficácia das práticas de higiene adotadas. Na medida do possível, recomenda-se que sejam feitas mudanças nos procedimentos de trabalho de forma a aumentar o espaçamento físico entre as pessoas. Quando não for possível o distanciamento, devem ser reforçadas práticas de higiene eficazes para reduzir as chances de disseminação do vírus. </a:t>
            </a:r>
          </a:p>
        </p:txBody>
      </p:sp>
      <p:sp>
        <p:nvSpPr>
          <p:cNvPr id="3" name="Espaço Reservado para Rodapé 2">
            <a:extLst>
              <a:ext uri="{FF2B5EF4-FFF2-40B4-BE49-F238E27FC236}">
                <a16:creationId xmlns:a16="http://schemas.microsoft.com/office/drawing/2014/main" id="{55D0AFDF-9984-498D-8608-B234FFB9C4C0}"/>
              </a:ext>
            </a:extLst>
          </p:cNvPr>
          <p:cNvSpPr>
            <a:spLocks noGrp="1"/>
          </p:cNvSpPr>
          <p:nvPr>
            <p:ph type="ftr" sz="quarter" idx="14"/>
          </p:nvPr>
        </p:nvSpPr>
        <p:spPr>
          <a:xfrm>
            <a:off x="365125" y="201613"/>
            <a:ext cx="3688260" cy="365125"/>
          </a:xfrm>
        </p:spPr>
        <p:txBody>
          <a:bodyPr/>
          <a:lstStyle/>
          <a:p>
            <a:pPr>
              <a:defRPr/>
            </a:pPr>
            <a:r>
              <a:rPr lang="pt-BR"/>
              <a:t>Manual de Biossegurança: </a:t>
            </a:r>
            <a:r>
              <a:rPr lang="pt-BR" dirty="0"/>
              <a:t>enfrentamento da COVID-19</a:t>
            </a:r>
            <a:endParaRPr lang="en-US" dirty="0"/>
          </a:p>
        </p:txBody>
      </p:sp>
      <p:sp>
        <p:nvSpPr>
          <p:cNvPr id="75780" name="Espaço Reservado para Número de Slide 3">
            <a:extLst>
              <a:ext uri="{FF2B5EF4-FFF2-40B4-BE49-F238E27FC236}">
                <a16:creationId xmlns:a16="http://schemas.microsoft.com/office/drawing/2014/main" id="{7C4164C6-0433-4936-856C-670261CB11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9F724E-30B7-4E41-AB87-2A73E8BDFD2F}" type="slidenum">
              <a:rPr lang="en-US" altLang="pt-BR">
                <a:solidFill>
                  <a:schemeClr val="bg1"/>
                </a:solidFill>
                <a:latin typeface="Corbel" panose="020B0503020204020204" pitchFamily="34" charset="0"/>
              </a:rPr>
              <a:pPr/>
              <a:t>51</a:t>
            </a:fld>
            <a:endParaRPr lang="en-US" altLang="pt-BR" dirty="0">
              <a:solidFill>
                <a:schemeClr val="bg1"/>
              </a:solidFill>
              <a:latin typeface="Corbel" panose="020B0503020204020204" pitchFamily="34" charset="0"/>
            </a:endParaRPr>
          </a:p>
        </p:txBody>
      </p:sp>
      <p:pic>
        <p:nvPicPr>
          <p:cNvPr id="75781" name="Imagem 4">
            <a:extLst>
              <a:ext uri="{FF2B5EF4-FFF2-40B4-BE49-F238E27FC236}">
                <a16:creationId xmlns:a16="http://schemas.microsoft.com/office/drawing/2014/main" id="{7A7D6B9E-C940-494A-A3C5-D74D1B8330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Conteúdo 1">
            <a:extLst>
              <a:ext uri="{FF2B5EF4-FFF2-40B4-BE49-F238E27FC236}">
                <a16:creationId xmlns:a16="http://schemas.microsoft.com/office/drawing/2014/main" id="{BFB7CA37-5B50-46BE-ACD0-7D18313FC700}"/>
              </a:ext>
            </a:extLst>
          </p:cNvPr>
          <p:cNvSpPr>
            <a:spLocks noGrp="1"/>
          </p:cNvSpPr>
          <p:nvPr>
            <p:ph sz="quarter" idx="13"/>
          </p:nvPr>
        </p:nvSpPr>
        <p:spPr>
          <a:xfrm>
            <a:off x="365125" y="766763"/>
            <a:ext cx="5337175" cy="5527675"/>
          </a:xfrm>
        </p:spPr>
        <p:txBody>
          <a:bodyPr/>
          <a:lstStyle/>
          <a:p>
            <a:pPr marL="0" indent="0" eaLnBrk="1" hangingPunct="1">
              <a:buFont typeface="Arial" panose="020B0604020202020204" pitchFamily="34" charset="0"/>
              <a:buNone/>
            </a:pPr>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D3DA9296-B598-4CCC-B561-F09772BBCD6A}"/>
              </a:ext>
            </a:extLst>
          </p:cNvPr>
          <p:cNvSpPr>
            <a:spLocks noGrp="1"/>
          </p:cNvSpPr>
          <p:nvPr>
            <p:ph type="ftr" sz="quarter" idx="14"/>
          </p:nvPr>
        </p:nvSpPr>
        <p:spPr/>
        <p:txBody>
          <a:bodyPr/>
          <a:lstStyle/>
          <a:p>
            <a:pPr>
              <a:defRPr/>
            </a:pPr>
            <a:r>
              <a:rPr lang="pt-BR"/>
              <a:t>Manual de Biossegurança: </a:t>
            </a:r>
            <a:r>
              <a:rPr lang="pt-BR" dirty="0"/>
              <a:t>enfrentamento da COVID-19</a:t>
            </a:r>
            <a:endParaRPr lang="en-US" dirty="0"/>
          </a:p>
        </p:txBody>
      </p:sp>
      <p:sp>
        <p:nvSpPr>
          <p:cNvPr id="77828" name="Espaço Reservado para Número de Slide 3">
            <a:extLst>
              <a:ext uri="{FF2B5EF4-FFF2-40B4-BE49-F238E27FC236}">
                <a16:creationId xmlns:a16="http://schemas.microsoft.com/office/drawing/2014/main" id="{F1F74EB4-F3EA-4A46-9BBF-CD06744FF86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767C02-ECA1-43D3-BAA7-007B6E2A2004}" type="slidenum">
              <a:rPr lang="en-US" altLang="pt-BR">
                <a:solidFill>
                  <a:schemeClr val="bg1"/>
                </a:solidFill>
                <a:latin typeface="Corbel" panose="020B0503020204020204" pitchFamily="34" charset="0"/>
              </a:rPr>
              <a:pPr/>
              <a:t>52</a:t>
            </a:fld>
            <a:endParaRPr lang="en-US" altLang="pt-BR" dirty="0">
              <a:solidFill>
                <a:schemeClr val="bg1"/>
              </a:solidFill>
              <a:latin typeface="Corbel" panose="020B0503020204020204" pitchFamily="34" charset="0"/>
            </a:endParaRPr>
          </a:p>
        </p:txBody>
      </p:sp>
      <p:pic>
        <p:nvPicPr>
          <p:cNvPr id="77829" name="Imagem 123">
            <a:extLst>
              <a:ext uri="{FF2B5EF4-FFF2-40B4-BE49-F238E27FC236}">
                <a16:creationId xmlns:a16="http://schemas.microsoft.com/office/drawing/2014/main" id="{C38ACC1E-AA8F-4D23-8834-E7E66A78F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F99E5F5F-7FB0-43E5-B9B4-AB4ED44030B5}"/>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latin typeface="Corbel" panose="020B0503020204020204" pitchFamily="34" charset="0"/>
            </a:endParaRPr>
          </a:p>
        </p:txBody>
      </p:sp>
      <p:sp>
        <p:nvSpPr>
          <p:cNvPr id="7" name="CaixaDeTexto 6">
            <a:extLst>
              <a:ext uri="{FF2B5EF4-FFF2-40B4-BE49-F238E27FC236}">
                <a16:creationId xmlns:a16="http://schemas.microsoft.com/office/drawing/2014/main" id="{844DF3CA-3070-42A9-B541-5A9902EFF054}"/>
              </a:ext>
            </a:extLst>
          </p:cNvPr>
          <p:cNvSpPr txBox="1"/>
          <p:nvPr/>
        </p:nvSpPr>
        <p:spPr>
          <a:xfrm>
            <a:off x="374650" y="2638425"/>
            <a:ext cx="8437563" cy="1446550"/>
          </a:xfrm>
          <a:prstGeom prst="rect">
            <a:avLst/>
          </a:prstGeom>
          <a:noFill/>
        </p:spPr>
        <p:txBody>
          <a:bodyPr anchor="t">
            <a:spAutoFit/>
          </a:bodyPr>
          <a:lstStyle/>
          <a:p>
            <a:pPr algn="ctr" eaLnBrk="1" fontAlgn="auto" hangingPunct="1">
              <a:spcBef>
                <a:spcPts val="0"/>
              </a:spcBef>
              <a:spcAft>
                <a:spcPts val="0"/>
              </a:spcAft>
              <a:defRPr/>
            </a:pPr>
            <a:r>
              <a:rPr lang="pt-BR" sz="4400" dirty="0">
                <a:solidFill>
                  <a:schemeClr val="bg1"/>
                </a:solidFill>
                <a:effectLst>
                  <a:outerShdw blurRad="38100" dist="38100" dir="2700000" algn="tl">
                    <a:srgbClr val="000000">
                      <a:alpha val="43137"/>
                    </a:srgbClr>
                  </a:outerShdw>
                </a:effectLst>
                <a:latin typeface="Corbel" panose="020B0503020204020204" pitchFamily="34" charset="0"/>
                <a:cs typeface="+mn-cs"/>
              </a:rPr>
              <a:t>PRINCÍPIOS DE BIOSSEGURANÇA:</a:t>
            </a:r>
          </a:p>
          <a:p>
            <a:pPr algn="ctr" eaLnBrk="1" fontAlgn="auto" hangingPunct="1">
              <a:spcBef>
                <a:spcPts val="0"/>
              </a:spcBef>
              <a:spcAft>
                <a:spcPts val="0"/>
              </a:spcAft>
              <a:defRPr/>
            </a:pPr>
            <a:r>
              <a:rPr lang="pt-BR" sz="4400" dirty="0">
                <a:solidFill>
                  <a:schemeClr val="bg1"/>
                </a:solidFill>
                <a:effectLst>
                  <a:outerShdw blurRad="38100" dist="38100" dir="2700000" algn="tl">
                    <a:srgbClr val="000000">
                      <a:alpha val="43137"/>
                    </a:srgbClr>
                  </a:outerShdw>
                </a:effectLst>
                <a:latin typeface="Corbel" panose="020B0503020204020204" pitchFamily="34" charset="0"/>
                <a:cs typeface="Calibri"/>
              </a:rPr>
              <a:t>Acidentes com material biológico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a:extLst>
              <a:ext uri="{FF2B5EF4-FFF2-40B4-BE49-F238E27FC236}">
                <a16:creationId xmlns:a16="http://schemas.microsoft.com/office/drawing/2014/main" id="{BB75E085-4640-4441-A77E-1B5EFC20C7B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6B4F2A-8B03-4A93-B804-57911EFB4EA8}" type="slidenum">
              <a:rPr lang="en-US" altLang="pt-BR">
                <a:solidFill>
                  <a:schemeClr val="bg1"/>
                </a:solidFill>
                <a:latin typeface="Corbel" panose="020B0503020204020204" pitchFamily="34" charset="0"/>
              </a:rPr>
              <a:pPr/>
              <a:t>53</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31180C86-7273-4FB2-8D91-FE1448773636}"/>
              </a:ext>
            </a:extLst>
          </p:cNvPr>
          <p:cNvSpPr>
            <a:spLocks noGrp="1"/>
          </p:cNvSpPr>
          <p:nvPr>
            <p:ph type="ftr" sz="quarter" idx="14"/>
          </p:nvPr>
        </p:nvSpPr>
        <p:spPr>
          <a:xfrm>
            <a:off x="365124" y="201613"/>
            <a:ext cx="3838385" cy="365125"/>
          </a:xfrm>
        </p:spPr>
        <p:txBody>
          <a:bodyPr/>
          <a:lstStyle/>
          <a:p>
            <a:pPr>
              <a:defRPr/>
            </a:pPr>
            <a:r>
              <a:rPr lang="pt-BR" dirty="0"/>
              <a:t>Manual de Biossegurança: enfrentamento da COVID-19</a:t>
            </a:r>
            <a:endParaRPr lang="en-US" dirty="0"/>
          </a:p>
        </p:txBody>
      </p:sp>
      <p:sp>
        <p:nvSpPr>
          <p:cNvPr id="5" name="Retângulo 4">
            <a:extLst>
              <a:ext uri="{FF2B5EF4-FFF2-40B4-BE49-F238E27FC236}">
                <a16:creationId xmlns:a16="http://schemas.microsoft.com/office/drawing/2014/main" id="{AB85D5AB-349F-4EA9-8EA1-4CEEC35F6A7D}"/>
              </a:ext>
            </a:extLst>
          </p:cNvPr>
          <p:cNvSpPr/>
          <p:nvPr/>
        </p:nvSpPr>
        <p:spPr>
          <a:xfrm>
            <a:off x="1185807" y="1715915"/>
            <a:ext cx="6700498"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nchor="t">
            <a:spAutoFit/>
          </a:bodyPr>
          <a:lstStyle/>
          <a:p>
            <a:pPr algn="ctr" eaLnBrk="1" fontAlgn="auto" hangingPunct="1">
              <a:spcBef>
                <a:spcPts val="0"/>
              </a:spcBef>
              <a:spcAft>
                <a:spcPts val="0"/>
              </a:spcAft>
              <a:defRPr/>
            </a:pPr>
            <a:r>
              <a:rPr lang="pt-BR" sz="4000" b="1" i="1" dirty="0">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a:rPr>
              <a:t>CONSULTAR OS MANUAIS DE BIOSSEGURANÇA ESPECÍFICOS DE CADA CURSO</a:t>
            </a:r>
          </a:p>
        </p:txBody>
      </p:sp>
      <p:pic>
        <p:nvPicPr>
          <p:cNvPr id="78856" name="Imagem 5">
            <a:extLst>
              <a:ext uri="{FF2B5EF4-FFF2-40B4-BE49-F238E27FC236}">
                <a16:creationId xmlns:a16="http://schemas.microsoft.com/office/drawing/2014/main" id="{F671E63A-09E6-4163-9512-B204FBFF6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34925"/>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Conteúdo 1">
            <a:extLst>
              <a:ext uri="{FF2B5EF4-FFF2-40B4-BE49-F238E27FC236}">
                <a16:creationId xmlns:a16="http://schemas.microsoft.com/office/drawing/2014/main" id="{52CFCC6C-9EBD-4067-99B5-155E7B61828B}"/>
              </a:ext>
            </a:extLst>
          </p:cNvPr>
          <p:cNvSpPr>
            <a:spLocks noGrp="1"/>
          </p:cNvSpPr>
          <p:nvPr>
            <p:ph sz="quarter" idx="13"/>
          </p:nvPr>
        </p:nvSpPr>
        <p:spPr>
          <a:xfrm>
            <a:off x="365125" y="766763"/>
            <a:ext cx="5337175" cy="5527675"/>
          </a:xfrm>
        </p:spPr>
        <p:txBody>
          <a:bodyPr/>
          <a:lstStyle/>
          <a:p>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0713D71E-49B3-46A1-AE3B-C2B400BA9101}"/>
              </a:ext>
            </a:extLst>
          </p:cNvPr>
          <p:cNvSpPr>
            <a:spLocks noGrp="1"/>
          </p:cNvSpPr>
          <p:nvPr>
            <p:ph type="ftr" sz="quarter" idx="14"/>
          </p:nvPr>
        </p:nvSpPr>
        <p:spPr/>
        <p:txBody>
          <a:bodyPr/>
          <a:lstStyle/>
          <a:p>
            <a:pPr algn="ctr">
              <a:defRPr/>
            </a:pPr>
            <a:r>
              <a:rPr lang="pt-BR">
                <a:solidFill>
                  <a:schemeClr val="tx1">
                    <a:tint val="75000"/>
                  </a:schemeClr>
                </a:solidFill>
                <a:latin typeface="Corbel" panose="020B0503020204020204" pitchFamily="34" charset="0"/>
                <a:cs typeface="+mn-cs"/>
              </a:rPr>
              <a:t>Manual de Biossegurança: </a:t>
            </a:r>
            <a:r>
              <a:rPr lang="pt-BR" dirty="0">
                <a:solidFill>
                  <a:schemeClr val="tx1">
                    <a:tint val="75000"/>
                  </a:schemeClr>
                </a:solidFill>
                <a:latin typeface="Corbel" panose="020B0503020204020204" pitchFamily="34" charset="0"/>
                <a:cs typeface="+mn-cs"/>
              </a:rPr>
              <a:t>enfrentamento da COVID-19</a:t>
            </a:r>
            <a:endParaRPr lang="en-US" dirty="0">
              <a:solidFill>
                <a:schemeClr val="tx1">
                  <a:tint val="75000"/>
                </a:schemeClr>
              </a:solidFill>
              <a:latin typeface="Corbel" panose="020B0503020204020204" pitchFamily="34" charset="0"/>
              <a:cs typeface="+mn-cs"/>
            </a:endParaRPr>
          </a:p>
        </p:txBody>
      </p:sp>
      <p:sp>
        <p:nvSpPr>
          <p:cNvPr id="132100" name="Espaço Reservado para Número de Slide 3">
            <a:extLst>
              <a:ext uri="{FF2B5EF4-FFF2-40B4-BE49-F238E27FC236}">
                <a16:creationId xmlns:a16="http://schemas.microsoft.com/office/drawing/2014/main" id="{8071E3A9-7B01-4891-A199-E60016B6E2F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A82AC8-A030-4765-B0B4-BE1C39C11FAF}" type="slidenum">
              <a:rPr lang="en-US" altLang="pt-BR" dirty="0">
                <a:solidFill>
                  <a:srgbClr val="898989"/>
                </a:solidFill>
                <a:latin typeface="Corbel" panose="020B0503020204020204" pitchFamily="34" charset="0"/>
              </a:rPr>
              <a:pPr/>
              <a:t>54</a:t>
            </a:fld>
            <a:endParaRPr lang="en-US" altLang="pt-BR" dirty="0">
              <a:solidFill>
                <a:srgbClr val="898989"/>
              </a:solidFill>
              <a:latin typeface="Corbel" panose="020B0503020204020204" pitchFamily="34" charset="0"/>
            </a:endParaRPr>
          </a:p>
        </p:txBody>
      </p:sp>
      <p:pic>
        <p:nvPicPr>
          <p:cNvPr id="132101" name="Imagem 123">
            <a:extLst>
              <a:ext uri="{FF2B5EF4-FFF2-40B4-BE49-F238E27FC236}">
                <a16:creationId xmlns:a16="http://schemas.microsoft.com/office/drawing/2014/main" id="{AB5C534E-6991-4F11-8987-33F3FCC38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B0663ABF-A8DC-462D-BF12-40975CB7222F}"/>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dirty="0">
              <a:latin typeface="Corbel" panose="020B0503020204020204" pitchFamily="34" charset="0"/>
            </a:endParaRPr>
          </a:p>
        </p:txBody>
      </p:sp>
      <p:sp>
        <p:nvSpPr>
          <p:cNvPr id="7" name="CaixaDeTexto 6">
            <a:extLst>
              <a:ext uri="{FF2B5EF4-FFF2-40B4-BE49-F238E27FC236}">
                <a16:creationId xmlns:a16="http://schemas.microsoft.com/office/drawing/2014/main" id="{8D7E9C0F-E2D2-425D-8C55-CFFE5233DA5D}"/>
              </a:ext>
            </a:extLst>
          </p:cNvPr>
          <p:cNvSpPr txBox="1"/>
          <p:nvPr/>
        </p:nvSpPr>
        <p:spPr>
          <a:xfrm>
            <a:off x="374650" y="2638425"/>
            <a:ext cx="8437563" cy="830997"/>
          </a:xfrm>
          <a:prstGeom prst="rect">
            <a:avLst/>
          </a:prstGeom>
          <a:noFill/>
        </p:spPr>
        <p:txBody>
          <a:bodyPr anchor="t">
            <a:spAutoFit/>
          </a:bodyPr>
          <a:lstStyle/>
          <a:p>
            <a:pPr algn="ctr" eaLnBrk="1" hangingPunct="1">
              <a:defRPr/>
            </a:pPr>
            <a:r>
              <a:rPr lang="pt-BR" sz="4800" dirty="0">
                <a:solidFill>
                  <a:schemeClr val="bg1"/>
                </a:solidFill>
                <a:effectLst>
                  <a:outerShdw blurRad="38100" dist="38100" dir="2700000" algn="tl">
                    <a:srgbClr val="000000">
                      <a:alpha val="43137"/>
                    </a:srgbClr>
                  </a:outerShdw>
                </a:effectLst>
                <a:latin typeface="Corbel" panose="020B0503020204020204" pitchFamily="34" charset="0"/>
                <a:cs typeface="Arial"/>
              </a:rPr>
              <a:t>BIBLIOGRAFIA CONSULTADA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a:extLst>
              <a:ext uri="{FF2B5EF4-FFF2-40B4-BE49-F238E27FC236}">
                <a16:creationId xmlns:a16="http://schemas.microsoft.com/office/drawing/2014/main" id="{BB75E085-4640-4441-A77E-1B5EFC20C7B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6B4F2A-8B03-4A93-B804-57911EFB4EA8}" type="slidenum">
              <a:rPr lang="en-US" altLang="pt-BR">
                <a:solidFill>
                  <a:schemeClr val="bg1"/>
                </a:solidFill>
                <a:latin typeface="Corbel" panose="020B0503020204020204" pitchFamily="34" charset="0"/>
              </a:rPr>
              <a:pPr/>
              <a:t>55</a:t>
            </a:fld>
            <a:endParaRPr lang="en-US" altLang="pt-BR" dirty="0">
              <a:solidFill>
                <a:schemeClr val="bg1"/>
              </a:solidFill>
              <a:latin typeface="Corbel" panose="020B0503020204020204" pitchFamily="34" charset="0"/>
            </a:endParaRPr>
          </a:p>
        </p:txBody>
      </p:sp>
      <p:sp>
        <p:nvSpPr>
          <p:cNvPr id="4" name="Footer Placeholder 3">
            <a:extLst>
              <a:ext uri="{FF2B5EF4-FFF2-40B4-BE49-F238E27FC236}">
                <a16:creationId xmlns:a16="http://schemas.microsoft.com/office/drawing/2014/main" id="{31180C86-7273-4FB2-8D91-FE1448773636}"/>
              </a:ext>
            </a:extLst>
          </p:cNvPr>
          <p:cNvSpPr>
            <a:spLocks noGrp="1"/>
          </p:cNvSpPr>
          <p:nvPr>
            <p:ph type="ftr" sz="quarter" idx="14"/>
          </p:nvPr>
        </p:nvSpPr>
        <p:spPr>
          <a:xfrm>
            <a:off x="365124" y="201613"/>
            <a:ext cx="3961215" cy="365125"/>
          </a:xfrm>
        </p:spPr>
        <p:txBody>
          <a:bodyPr/>
          <a:lstStyle/>
          <a:p>
            <a:pPr>
              <a:defRPr/>
            </a:pPr>
            <a:r>
              <a:rPr lang="pt-BR" dirty="0"/>
              <a:t>Manual de Biossegurança: enfrentamento da COVID-19</a:t>
            </a:r>
            <a:endParaRPr lang="en-US" dirty="0"/>
          </a:p>
        </p:txBody>
      </p:sp>
      <p:pic>
        <p:nvPicPr>
          <p:cNvPr id="78856" name="Imagem 5">
            <a:extLst>
              <a:ext uri="{FF2B5EF4-FFF2-40B4-BE49-F238E27FC236}">
                <a16:creationId xmlns:a16="http://schemas.microsoft.com/office/drawing/2014/main" id="{F671E63A-09E6-4163-9512-B204FBFF6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6790"/>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9FCC97AC-11A4-4594-BFFB-4CC47731B73A}"/>
              </a:ext>
            </a:extLst>
          </p:cNvPr>
          <p:cNvSpPr txBox="1"/>
          <p:nvPr/>
        </p:nvSpPr>
        <p:spPr>
          <a:xfrm>
            <a:off x="359238" y="1344652"/>
            <a:ext cx="8300574" cy="5478423"/>
          </a:xfrm>
          <a:prstGeom prst="rect">
            <a:avLst/>
          </a:prstGeom>
          <a:noFill/>
        </p:spPr>
        <p:txBody>
          <a:bodyPr wrap="square" rtlCol="0">
            <a:spAutoFit/>
          </a:bodyPr>
          <a:lstStyle/>
          <a:p>
            <a:r>
              <a:rPr lang="pt-BR" sz="1400" dirty="0">
                <a:solidFill>
                  <a:schemeClr val="accent1">
                    <a:lumMod val="75000"/>
                  </a:schemeClr>
                </a:solidFill>
                <a:latin typeface="Corbel" panose="020B0503020204020204" pitchFamily="34" charset="0"/>
              </a:rPr>
              <a:t>AGÊNCIA NACIONAL DE VIGILÂNCIA SANITÁRIA. </a:t>
            </a:r>
            <a:r>
              <a:rPr lang="pt-BR" sz="1400" b="1" dirty="0">
                <a:solidFill>
                  <a:schemeClr val="accent1">
                    <a:lumMod val="75000"/>
                  </a:schemeClr>
                </a:solidFill>
                <a:latin typeface="Corbel" panose="020B0503020204020204" pitchFamily="34" charset="0"/>
              </a:rPr>
              <a:t>Nota técnica </a:t>
            </a:r>
            <a:r>
              <a:rPr lang="pt-BR" sz="1400" b="1" dirty="0" err="1">
                <a:solidFill>
                  <a:schemeClr val="accent1">
                    <a:lumMod val="75000"/>
                  </a:schemeClr>
                </a:solidFill>
                <a:latin typeface="Corbel" panose="020B0503020204020204" pitchFamily="34" charset="0"/>
              </a:rPr>
              <a:t>gvims</a:t>
            </a:r>
            <a:r>
              <a:rPr lang="pt-BR" sz="1400" b="1" dirty="0">
                <a:solidFill>
                  <a:schemeClr val="accent1">
                    <a:lumMod val="75000"/>
                  </a:schemeClr>
                </a:solidFill>
                <a:latin typeface="Corbel" panose="020B0503020204020204" pitchFamily="34" charset="0"/>
              </a:rPr>
              <a:t>/</a:t>
            </a:r>
            <a:r>
              <a:rPr lang="pt-BR" sz="1400" b="1" dirty="0" err="1">
                <a:solidFill>
                  <a:schemeClr val="accent1">
                    <a:lumMod val="75000"/>
                  </a:schemeClr>
                </a:solidFill>
                <a:latin typeface="Corbel" panose="020B0503020204020204" pitchFamily="34" charset="0"/>
              </a:rPr>
              <a:t>ggtes</a:t>
            </a:r>
            <a:r>
              <a:rPr lang="pt-BR" sz="1400" b="1" dirty="0">
                <a:solidFill>
                  <a:schemeClr val="accent1">
                    <a:lumMod val="75000"/>
                  </a:schemeClr>
                </a:solidFill>
                <a:latin typeface="Corbel" panose="020B0503020204020204" pitchFamily="34" charset="0"/>
              </a:rPr>
              <a:t>/</a:t>
            </a:r>
            <a:r>
              <a:rPr lang="pt-BR" sz="1400" b="1" dirty="0" err="1">
                <a:solidFill>
                  <a:schemeClr val="accent1">
                    <a:lumMod val="75000"/>
                  </a:schemeClr>
                </a:solidFill>
                <a:latin typeface="Corbel" panose="020B0503020204020204" pitchFamily="34" charset="0"/>
              </a:rPr>
              <a:t>anvisa</a:t>
            </a:r>
            <a:r>
              <a:rPr lang="pt-BR" sz="1400" b="1" dirty="0">
                <a:solidFill>
                  <a:schemeClr val="accent1">
                    <a:lumMod val="75000"/>
                  </a:schemeClr>
                </a:solidFill>
                <a:latin typeface="Corbel" panose="020B0503020204020204" pitchFamily="34" charset="0"/>
              </a:rPr>
              <a:t> nº 07/2020 orientações para a prevenção da transmissão de covid-19 dentro dos serviços de saúde. </a:t>
            </a:r>
            <a:r>
              <a:rPr lang="pt-BR" sz="1400" dirty="0">
                <a:solidFill>
                  <a:schemeClr val="accent1">
                    <a:lumMod val="75000"/>
                  </a:schemeClr>
                </a:solidFill>
                <a:latin typeface="Corbel" panose="020B0503020204020204" pitchFamily="34" charset="0"/>
              </a:rPr>
              <a:t>(complementar à nota técnica </a:t>
            </a:r>
            <a:r>
              <a:rPr lang="pt-BR" sz="1400" dirty="0" err="1">
                <a:solidFill>
                  <a:schemeClr val="accent1">
                    <a:lumMod val="75000"/>
                  </a:schemeClr>
                </a:solidFill>
                <a:latin typeface="Corbel" panose="020B0503020204020204" pitchFamily="34" charset="0"/>
              </a:rPr>
              <a:t>gvims</a:t>
            </a:r>
            <a:r>
              <a:rPr lang="pt-BR" sz="1400" dirty="0">
                <a:solidFill>
                  <a:schemeClr val="accent1">
                    <a:lumMod val="75000"/>
                  </a:schemeClr>
                </a:solidFill>
                <a:latin typeface="Corbel" panose="020B0503020204020204" pitchFamily="34" charset="0"/>
              </a:rPr>
              <a:t>/</a:t>
            </a:r>
            <a:r>
              <a:rPr lang="pt-BR" sz="1400" dirty="0" err="1">
                <a:solidFill>
                  <a:schemeClr val="accent1">
                    <a:lumMod val="75000"/>
                  </a:schemeClr>
                </a:solidFill>
                <a:latin typeface="Corbel" panose="020B0503020204020204" pitchFamily="34" charset="0"/>
              </a:rPr>
              <a:t>ggtes</a:t>
            </a:r>
            <a:r>
              <a:rPr lang="pt-BR" sz="1400" dirty="0">
                <a:solidFill>
                  <a:schemeClr val="accent1">
                    <a:lumMod val="75000"/>
                  </a:schemeClr>
                </a:solidFill>
                <a:latin typeface="Corbel" panose="020B0503020204020204" pitchFamily="34" charset="0"/>
              </a:rPr>
              <a:t>/</a:t>
            </a:r>
            <a:r>
              <a:rPr lang="pt-BR" sz="1400" dirty="0" err="1">
                <a:solidFill>
                  <a:schemeClr val="accent1">
                    <a:lumMod val="75000"/>
                  </a:schemeClr>
                </a:solidFill>
                <a:latin typeface="Corbel" panose="020B0503020204020204" pitchFamily="34" charset="0"/>
              </a:rPr>
              <a:t>anvisa</a:t>
            </a:r>
            <a:r>
              <a:rPr lang="pt-BR" sz="1400" dirty="0">
                <a:solidFill>
                  <a:schemeClr val="accent1">
                    <a:lumMod val="75000"/>
                  </a:schemeClr>
                </a:solidFill>
                <a:latin typeface="Corbel" panose="020B0503020204020204" pitchFamily="34" charset="0"/>
              </a:rPr>
              <a:t> nº 04/2020).</a:t>
            </a:r>
          </a:p>
          <a:p>
            <a:r>
              <a:rPr lang="pt-BR" sz="1400" b="1" dirty="0">
                <a:solidFill>
                  <a:schemeClr val="accent1">
                    <a:lumMod val="75000"/>
                  </a:schemeClr>
                </a:solidFill>
                <a:latin typeface="Corbel" panose="020B0503020204020204" pitchFamily="34" charset="0"/>
              </a:rPr>
              <a:t> </a:t>
            </a:r>
            <a:endParaRPr lang="pt-BR" sz="1400" dirty="0">
              <a:solidFill>
                <a:schemeClr val="accent1">
                  <a:lumMod val="75000"/>
                </a:schemeClr>
              </a:solidFill>
              <a:latin typeface="Corbel" panose="020B0503020204020204" pitchFamily="34" charset="0"/>
            </a:endParaRPr>
          </a:p>
          <a:p>
            <a:r>
              <a:rPr lang="pt-BR" sz="1400" dirty="0">
                <a:solidFill>
                  <a:schemeClr val="accent1">
                    <a:lumMod val="75000"/>
                  </a:schemeClr>
                </a:solidFill>
                <a:latin typeface="Corbel" panose="020B0503020204020204" pitchFamily="34" charset="0"/>
              </a:rPr>
              <a:t>AGÊNCIA NACIONAL DE VIGILÂNCIA SANITÁRIA</a:t>
            </a:r>
            <a:r>
              <a:rPr lang="pt-BR" sz="1400" b="1" dirty="0">
                <a:solidFill>
                  <a:schemeClr val="accent1">
                    <a:lumMod val="75000"/>
                  </a:schemeClr>
                </a:solidFill>
                <a:latin typeface="Corbel" panose="020B0503020204020204" pitchFamily="34" charset="0"/>
              </a:rPr>
              <a:t>. Nota técnica </a:t>
            </a:r>
            <a:r>
              <a:rPr lang="pt-BR" sz="1400" b="1" dirty="0" err="1">
                <a:solidFill>
                  <a:schemeClr val="accent1">
                    <a:lumMod val="75000"/>
                  </a:schemeClr>
                </a:solidFill>
                <a:latin typeface="Corbel" panose="020B0503020204020204" pitchFamily="34" charset="0"/>
              </a:rPr>
              <a:t>gvims</a:t>
            </a:r>
            <a:r>
              <a:rPr lang="pt-BR" sz="1400" b="1" dirty="0">
                <a:solidFill>
                  <a:schemeClr val="accent1">
                    <a:lumMod val="75000"/>
                  </a:schemeClr>
                </a:solidFill>
                <a:latin typeface="Corbel" panose="020B0503020204020204" pitchFamily="34" charset="0"/>
              </a:rPr>
              <a:t>/</a:t>
            </a:r>
            <a:r>
              <a:rPr lang="pt-BR" sz="1400" b="1" dirty="0" err="1">
                <a:solidFill>
                  <a:schemeClr val="accent1">
                    <a:lumMod val="75000"/>
                  </a:schemeClr>
                </a:solidFill>
                <a:latin typeface="Corbel" panose="020B0503020204020204" pitchFamily="34" charset="0"/>
              </a:rPr>
              <a:t>ggtes</a:t>
            </a:r>
            <a:r>
              <a:rPr lang="pt-BR" sz="1400" b="1" dirty="0">
                <a:solidFill>
                  <a:schemeClr val="accent1">
                    <a:lumMod val="75000"/>
                  </a:schemeClr>
                </a:solidFill>
                <a:latin typeface="Corbel" panose="020B0503020204020204" pitchFamily="34" charset="0"/>
              </a:rPr>
              <a:t>/</a:t>
            </a:r>
            <a:r>
              <a:rPr lang="pt-BR" sz="1400" b="1" dirty="0" err="1">
                <a:solidFill>
                  <a:schemeClr val="accent1">
                    <a:lumMod val="75000"/>
                  </a:schemeClr>
                </a:solidFill>
                <a:latin typeface="Corbel" panose="020B0503020204020204" pitchFamily="34" charset="0"/>
              </a:rPr>
              <a:t>anvisa</a:t>
            </a:r>
            <a:r>
              <a:rPr lang="pt-BR" sz="1400" b="1" dirty="0">
                <a:solidFill>
                  <a:schemeClr val="accent1">
                    <a:lumMod val="75000"/>
                  </a:schemeClr>
                </a:solidFill>
                <a:latin typeface="Corbel" panose="020B0503020204020204" pitchFamily="34" charset="0"/>
              </a:rPr>
              <a:t> nº 04/2020 </a:t>
            </a:r>
            <a:r>
              <a:rPr lang="pt-BR" sz="1400" dirty="0">
                <a:solidFill>
                  <a:schemeClr val="accent1">
                    <a:lumMod val="75000"/>
                  </a:schemeClr>
                </a:solidFill>
                <a:latin typeface="Corbel" panose="020B0503020204020204" pitchFamily="34" charset="0"/>
              </a:rPr>
              <a:t>orientações para serviços de saúde: medidas de prevenção e controle que devem ser adotadas durante a assistência aos casos Suspeitos ou confirmados de infecção pelo novo </a:t>
            </a:r>
            <a:r>
              <a:rPr lang="pt-BR" sz="1400" dirty="0" err="1">
                <a:solidFill>
                  <a:schemeClr val="accent1">
                    <a:lumMod val="75000"/>
                  </a:schemeClr>
                </a:solidFill>
                <a:latin typeface="Corbel" panose="020B0503020204020204" pitchFamily="34" charset="0"/>
              </a:rPr>
              <a:t>coronavírus</a:t>
            </a:r>
            <a:r>
              <a:rPr lang="pt-BR" sz="1400" dirty="0">
                <a:solidFill>
                  <a:schemeClr val="accent1">
                    <a:lumMod val="75000"/>
                  </a:schemeClr>
                </a:solidFill>
                <a:latin typeface="Corbel" panose="020B0503020204020204" pitchFamily="34" charset="0"/>
              </a:rPr>
              <a:t> (sars-cov-2).</a:t>
            </a:r>
          </a:p>
          <a:p>
            <a:r>
              <a:rPr lang="pt-BR" sz="1400" dirty="0">
                <a:solidFill>
                  <a:schemeClr val="accent1">
                    <a:lumMod val="75000"/>
                  </a:schemeClr>
                </a:solidFill>
                <a:latin typeface="Corbel" panose="020B0503020204020204" pitchFamily="34" charset="0"/>
              </a:rPr>
              <a:t> </a:t>
            </a:r>
          </a:p>
          <a:p>
            <a:r>
              <a:rPr lang="pt-BR" sz="1400" dirty="0">
                <a:solidFill>
                  <a:schemeClr val="accent1">
                    <a:lumMod val="75000"/>
                  </a:schemeClr>
                </a:solidFill>
                <a:latin typeface="Corbel" panose="020B0503020204020204" pitchFamily="34" charset="0"/>
              </a:rPr>
              <a:t>AGÊNCIA NACIONAL DE VIGILÂNCIA SANITÁRIA. </a:t>
            </a:r>
            <a:r>
              <a:rPr lang="pt-BR" sz="1400" b="1" u="sng" dirty="0">
                <a:solidFill>
                  <a:schemeClr val="accent1">
                    <a:lumMod val="75000"/>
                  </a:schemeClr>
                </a:solidFill>
                <a:latin typeface="Corbel" panose="020B0503020204020204" pitchFamily="34" charset="0"/>
                <a:hlinkClick r:id="rId4">
                  <a:extLst>
                    <a:ext uri="{A12FA001-AC4F-418D-AE19-62706E023703}">
                      <ahyp:hlinkClr xmlns:ahyp="http://schemas.microsoft.com/office/drawing/2018/hyperlinkcolor" val="tx"/>
                    </a:ext>
                  </a:extLst>
                </a:hlinkClick>
              </a:rPr>
              <a:t>Nota Técnica 141/2020 - GRECS/GGTES/DIRE1/ANVISA</a:t>
            </a:r>
            <a:r>
              <a:rPr lang="pt-BR" sz="1400" dirty="0">
                <a:solidFill>
                  <a:schemeClr val="accent1">
                    <a:lumMod val="75000"/>
                  </a:schemeClr>
                </a:solidFill>
                <a:latin typeface="Corbel" panose="020B0503020204020204" pitchFamily="34" charset="0"/>
              </a:rPr>
              <a:t>: orientações complementares sobre os hospitais de campanha e estruturas alternativas de assistência à saúde durante a pandemia ocasionada pelo novo </a:t>
            </a:r>
            <a:r>
              <a:rPr lang="pt-BR" sz="1400" dirty="0" err="1">
                <a:solidFill>
                  <a:schemeClr val="accent1">
                    <a:lumMod val="75000"/>
                  </a:schemeClr>
                </a:solidFill>
                <a:latin typeface="Corbel" panose="020B0503020204020204" pitchFamily="34" charset="0"/>
              </a:rPr>
              <a:t>coronavírus</a:t>
            </a:r>
            <a:r>
              <a:rPr lang="pt-BR" sz="1400" dirty="0">
                <a:solidFill>
                  <a:schemeClr val="accent1">
                    <a:lumMod val="75000"/>
                  </a:schemeClr>
                </a:solidFill>
                <a:latin typeface="Corbel" panose="020B0503020204020204" pitchFamily="34" charset="0"/>
              </a:rPr>
              <a:t>. Disponível em: &lt; </a:t>
            </a:r>
            <a:r>
              <a:rPr lang="pt-BR" sz="1400" u="sng" dirty="0">
                <a:solidFill>
                  <a:schemeClr val="accent1">
                    <a:lumMod val="75000"/>
                  </a:schemeClr>
                </a:solidFill>
                <a:latin typeface="Corbel" panose="020B0503020204020204" pitchFamily="34" charset="0"/>
                <a:hlinkClick r:id="rId5">
                  <a:extLst>
                    <a:ext uri="{A12FA001-AC4F-418D-AE19-62706E023703}">
                      <ahyp:hlinkClr xmlns:ahyp="http://schemas.microsoft.com/office/drawing/2018/hyperlinkcolor" val="tx"/>
                    </a:ext>
                  </a:extLst>
                </a:hlinkClick>
              </a:rPr>
              <a:t>http://portal.anvisa.gov.br/</a:t>
            </a:r>
            <a:r>
              <a:rPr lang="pt-BR" sz="1400" u="sng" dirty="0" err="1">
                <a:solidFill>
                  <a:schemeClr val="accent1">
                    <a:lumMod val="75000"/>
                  </a:schemeClr>
                </a:solidFill>
                <a:latin typeface="Corbel" panose="020B0503020204020204" pitchFamily="34" charset="0"/>
                <a:hlinkClick r:id="rId5">
                  <a:extLst>
                    <a:ext uri="{A12FA001-AC4F-418D-AE19-62706E023703}">
                      <ahyp:hlinkClr xmlns:ahyp="http://schemas.microsoft.com/office/drawing/2018/hyperlinkcolor" val="tx"/>
                    </a:ext>
                  </a:extLst>
                </a:hlinkClick>
              </a:rPr>
              <a:t>documents</a:t>
            </a:r>
            <a:r>
              <a:rPr lang="pt-BR" sz="1400" u="sng" dirty="0">
                <a:solidFill>
                  <a:schemeClr val="accent1">
                    <a:lumMod val="75000"/>
                  </a:schemeClr>
                </a:solidFill>
                <a:latin typeface="Corbel" panose="020B0503020204020204" pitchFamily="34" charset="0"/>
                <a:hlinkClick r:id="rId5">
                  <a:extLst>
                    <a:ext uri="{A12FA001-AC4F-418D-AE19-62706E023703}">
                      <ahyp:hlinkClr xmlns:ahyp="http://schemas.microsoft.com/office/drawing/2018/hyperlinkcolor" val="tx"/>
                    </a:ext>
                  </a:extLst>
                </a:hlinkClick>
              </a:rPr>
              <a:t>/219201/4340788/NOTA+T%C3%89CNICA+N%C2%BA+141.pdf/e31289b3-ac0e-4571-9fc2-e80f19a2b717</a:t>
            </a:r>
            <a:r>
              <a:rPr lang="pt-BR" sz="1400" dirty="0">
                <a:solidFill>
                  <a:schemeClr val="accent1">
                    <a:lumMod val="75000"/>
                  </a:schemeClr>
                </a:solidFill>
                <a:latin typeface="Corbel" panose="020B0503020204020204" pitchFamily="34" charset="0"/>
              </a:rPr>
              <a:t>&gt; Acesso em: 17 junho 2020.</a:t>
            </a:r>
          </a:p>
          <a:p>
            <a:r>
              <a:rPr lang="pt-BR" sz="1400" dirty="0">
                <a:solidFill>
                  <a:schemeClr val="accent1">
                    <a:lumMod val="75000"/>
                  </a:schemeClr>
                </a:solidFill>
                <a:latin typeface="Corbel" panose="020B0503020204020204" pitchFamily="34" charset="0"/>
              </a:rPr>
              <a:t>  </a:t>
            </a:r>
          </a:p>
          <a:p>
            <a:r>
              <a:rPr lang="pt-BR" sz="1400" dirty="0">
                <a:solidFill>
                  <a:schemeClr val="accent1">
                    <a:lumMod val="75000"/>
                  </a:schemeClr>
                </a:solidFill>
                <a:latin typeface="Corbel" panose="020B0503020204020204" pitchFamily="34" charset="0"/>
              </a:rPr>
              <a:t>AGÊNCIA NACIONAL DE VIGILÂNCIA SANITÁRIA. </a:t>
            </a:r>
            <a:r>
              <a:rPr lang="pt-BR" sz="1400" b="1" u="sng" dirty="0">
                <a:solidFill>
                  <a:schemeClr val="accent1">
                    <a:lumMod val="75000"/>
                  </a:schemeClr>
                </a:solidFill>
                <a:latin typeface="Corbel" panose="020B0503020204020204" pitchFamily="34" charset="0"/>
                <a:hlinkClick r:id="rId6">
                  <a:extLst>
                    <a:ext uri="{A12FA001-AC4F-418D-AE19-62706E023703}">
                      <ahyp:hlinkClr xmlns:ahyp="http://schemas.microsoft.com/office/drawing/2018/hyperlinkcolor" val="tx"/>
                    </a:ext>
                  </a:extLst>
                </a:hlinkClick>
              </a:rPr>
              <a:t>Nota Técnica 12/2020 - GGTES/DIRE1/ANVISA</a:t>
            </a:r>
            <a:r>
              <a:rPr lang="pt-BR" sz="1400" dirty="0">
                <a:solidFill>
                  <a:schemeClr val="accent1">
                    <a:lumMod val="75000"/>
                  </a:schemeClr>
                </a:solidFill>
                <a:latin typeface="Corbel" panose="020B0503020204020204" pitchFamily="34" charset="0"/>
              </a:rPr>
              <a:t>: manifestação sobre o processamento (reprocessamento) de equipamentos de proteção individual (EPIs). Disponível em: &lt; </a:t>
            </a:r>
            <a:r>
              <a:rPr lang="pt-BR" sz="1400" u="sng" dirty="0">
                <a:solidFill>
                  <a:schemeClr val="accent1">
                    <a:lumMod val="75000"/>
                  </a:schemeClr>
                </a:solidFill>
                <a:latin typeface="Corbel" panose="020B0503020204020204" pitchFamily="34" charset="0"/>
                <a:hlinkClick r:id="rId7">
                  <a:extLst>
                    <a:ext uri="{A12FA001-AC4F-418D-AE19-62706E023703}">
                      <ahyp:hlinkClr xmlns:ahyp="http://schemas.microsoft.com/office/drawing/2018/hyperlinkcolor" val="tx"/>
                    </a:ext>
                  </a:extLst>
                </a:hlinkClick>
              </a:rPr>
              <a:t>http://portal.anvisa.gov.br/</a:t>
            </a:r>
            <a:r>
              <a:rPr lang="pt-BR" sz="1400" u="sng" dirty="0" err="1">
                <a:solidFill>
                  <a:schemeClr val="accent1">
                    <a:lumMod val="75000"/>
                  </a:schemeClr>
                </a:solidFill>
                <a:latin typeface="Corbel" panose="020B0503020204020204" pitchFamily="34" charset="0"/>
                <a:hlinkClick r:id="rId7">
                  <a:extLst>
                    <a:ext uri="{A12FA001-AC4F-418D-AE19-62706E023703}">
                      <ahyp:hlinkClr xmlns:ahyp="http://schemas.microsoft.com/office/drawing/2018/hyperlinkcolor" val="tx"/>
                    </a:ext>
                  </a:extLst>
                </a:hlinkClick>
              </a:rPr>
              <a:t>documents</a:t>
            </a:r>
            <a:r>
              <a:rPr lang="pt-BR" sz="1400" u="sng" dirty="0">
                <a:solidFill>
                  <a:schemeClr val="accent1">
                    <a:lumMod val="75000"/>
                  </a:schemeClr>
                </a:solidFill>
                <a:latin typeface="Corbel" panose="020B0503020204020204" pitchFamily="34" charset="0"/>
                <a:hlinkClick r:id="rId7">
                  <a:extLst>
                    <a:ext uri="{A12FA001-AC4F-418D-AE19-62706E023703}">
                      <ahyp:hlinkClr xmlns:ahyp="http://schemas.microsoft.com/office/drawing/2018/hyperlinkcolor" val="tx"/>
                    </a:ext>
                  </a:extLst>
                </a:hlinkClick>
              </a:rPr>
              <a:t>/219201/4340788/Nota+Te%C2%B4cnica+12+GGTES.pdf/42dfec78-8651-4714-b5dd-e9840f9b6037</a:t>
            </a:r>
            <a:r>
              <a:rPr lang="pt-BR" sz="1400" dirty="0">
                <a:solidFill>
                  <a:schemeClr val="accent1">
                    <a:lumMod val="75000"/>
                  </a:schemeClr>
                </a:solidFill>
                <a:latin typeface="Corbel" panose="020B0503020204020204" pitchFamily="34" charset="0"/>
              </a:rPr>
              <a:t>&gt; Acesso em: 17 junho 2020.</a:t>
            </a:r>
          </a:p>
          <a:p>
            <a:r>
              <a:rPr lang="pt-BR" sz="1400" dirty="0">
                <a:solidFill>
                  <a:schemeClr val="accent1">
                    <a:lumMod val="75000"/>
                  </a:schemeClr>
                </a:solidFill>
                <a:latin typeface="Corbel" panose="020B0503020204020204" pitchFamily="34" charset="0"/>
              </a:rPr>
              <a:t> </a:t>
            </a:r>
          </a:p>
          <a:p>
            <a:r>
              <a:rPr lang="pt-BR" sz="1400" dirty="0">
                <a:solidFill>
                  <a:schemeClr val="accent1">
                    <a:lumMod val="75000"/>
                  </a:schemeClr>
                </a:solidFill>
                <a:latin typeface="Corbel" panose="020B0503020204020204" pitchFamily="34" charset="0"/>
              </a:rPr>
              <a:t>BRASIL. Secretaria estadual de saúde. </a:t>
            </a:r>
            <a:r>
              <a:rPr lang="pt-BR" sz="1400" b="1" dirty="0">
                <a:solidFill>
                  <a:schemeClr val="accent1">
                    <a:lumMod val="75000"/>
                  </a:schemeClr>
                </a:solidFill>
                <a:latin typeface="Corbel" panose="020B0503020204020204" pitchFamily="34" charset="0"/>
              </a:rPr>
              <a:t>Portaria conjunta GC/SEDETUR/SEFAZ/SESAU n°001/2020</a:t>
            </a:r>
            <a:r>
              <a:rPr lang="pt-BR" sz="1400" dirty="0">
                <a:solidFill>
                  <a:schemeClr val="accent1">
                    <a:lumMod val="75000"/>
                  </a:schemeClr>
                </a:solidFill>
                <a:latin typeface="Corbel" panose="020B0503020204020204" pitchFamily="34" charset="0"/>
              </a:rPr>
              <a:t> Dispõe sobre o Protocolo Sanitário de Distanciamento Social Controlado. Diário oficial estado de Alagoas. Maceió, 15 de junho de 2020.</a:t>
            </a:r>
          </a:p>
          <a:p>
            <a:r>
              <a:rPr lang="pt-BR" sz="1400" dirty="0">
                <a:solidFill>
                  <a:schemeClr val="accent1">
                    <a:lumMod val="75000"/>
                  </a:schemeClr>
                </a:solidFill>
                <a:latin typeface="Corbel" panose="020B0503020204020204" pitchFamily="34" charset="0"/>
              </a:rPr>
              <a:t> </a:t>
            </a:r>
          </a:p>
          <a:p>
            <a:endParaRPr lang="pt-BR" sz="1400" dirty="0"/>
          </a:p>
        </p:txBody>
      </p:sp>
    </p:spTree>
    <p:extLst>
      <p:ext uri="{BB962C8B-B14F-4D97-AF65-F5344CB8AC3E}">
        <p14:creationId xmlns:p14="http://schemas.microsoft.com/office/powerpoint/2010/main" val="2266611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FC70395-B54A-4EC8-BFCC-86EB604B2908}"/>
              </a:ext>
            </a:extLst>
          </p:cNvPr>
          <p:cNvSpPr>
            <a:spLocks noGrp="1"/>
          </p:cNvSpPr>
          <p:nvPr>
            <p:ph sz="quarter" idx="13"/>
          </p:nvPr>
        </p:nvSpPr>
        <p:spPr>
          <a:xfrm>
            <a:off x="365125" y="1336430"/>
            <a:ext cx="7839075" cy="4958007"/>
          </a:xfrm>
        </p:spPr>
        <p:txBody>
          <a:bodyPr/>
          <a:lstStyle/>
          <a:p>
            <a:pPr algn="just"/>
            <a:r>
              <a:rPr lang="pt-BR" sz="2000" dirty="0">
                <a:solidFill>
                  <a:srgbClr val="0070C0"/>
                </a:solidFill>
              </a:rPr>
              <a:t>Atenção ! O presente manual não substitui as orientações da Organização Mundial de Saúde, Ministério da Saúde e demais órgãos relacionados. É de responsabilidade exclusiva do docente avaliar cada caso antes de aplicar as técnicas descritas no manual. </a:t>
            </a:r>
          </a:p>
          <a:p>
            <a:pPr algn="just"/>
            <a:endParaRPr lang="pt-BR" sz="2000" dirty="0">
              <a:solidFill>
                <a:srgbClr val="0070C0"/>
              </a:solidFill>
            </a:endParaRPr>
          </a:p>
          <a:p>
            <a:pPr algn="just"/>
            <a:r>
              <a:rPr lang="pt-BR" sz="2000" dirty="0">
                <a:solidFill>
                  <a:srgbClr val="0070C0"/>
                </a:solidFill>
              </a:rPr>
              <a:t>As condutas contidas neste manual foram baseadas nas evidências disponíveis até o momento (fevereiro/2022), não garantem que não haverá contaminação e poderão ser alteradas diante de novas informações.</a:t>
            </a:r>
          </a:p>
        </p:txBody>
      </p:sp>
      <p:sp>
        <p:nvSpPr>
          <p:cNvPr id="3" name="Espaço Reservado para Rodapé 2">
            <a:extLst>
              <a:ext uri="{FF2B5EF4-FFF2-40B4-BE49-F238E27FC236}">
                <a16:creationId xmlns:a16="http://schemas.microsoft.com/office/drawing/2014/main" id="{82145A8D-62FB-48D5-A0CE-A2A7EF86C187}"/>
              </a:ext>
            </a:extLst>
          </p:cNvPr>
          <p:cNvSpPr>
            <a:spLocks noGrp="1"/>
          </p:cNvSpPr>
          <p:nvPr>
            <p:ph type="ftr" sz="quarter" idx="14"/>
          </p:nvPr>
        </p:nvSpPr>
        <p:spPr>
          <a:xfrm>
            <a:off x="365125" y="173477"/>
            <a:ext cx="4994666" cy="365125"/>
          </a:xfrm>
        </p:spPr>
        <p:txBody>
          <a:bodyPr/>
          <a:lstStyle/>
          <a:p>
            <a:pPr>
              <a:defRPr/>
            </a:pPr>
            <a:r>
              <a:rPr lang="pt-BR"/>
              <a:t>Manual de Biossegurança: enfrentamento da COVID-19</a:t>
            </a:r>
            <a:endParaRPr lang="en-US" dirty="0"/>
          </a:p>
        </p:txBody>
      </p:sp>
      <p:sp>
        <p:nvSpPr>
          <p:cNvPr id="4" name="Espaço Reservado para Número de Slide 3">
            <a:extLst>
              <a:ext uri="{FF2B5EF4-FFF2-40B4-BE49-F238E27FC236}">
                <a16:creationId xmlns:a16="http://schemas.microsoft.com/office/drawing/2014/main" id="{03EDEE13-4FB0-4DB8-BCED-7BF00EF6B169}"/>
              </a:ext>
            </a:extLst>
          </p:cNvPr>
          <p:cNvSpPr>
            <a:spLocks noGrp="1"/>
          </p:cNvSpPr>
          <p:nvPr>
            <p:ph type="sldNum" sz="quarter" idx="15"/>
          </p:nvPr>
        </p:nvSpPr>
        <p:spPr/>
        <p:txBody>
          <a:bodyPr/>
          <a:lstStyle/>
          <a:p>
            <a:pPr>
              <a:defRPr/>
            </a:pPr>
            <a:fld id="{BF6537C9-55FA-4DE9-B28E-E0C8C934271B}" type="slidenum">
              <a:rPr lang="en-US" altLang="pt-BR" smtClean="0"/>
              <a:pPr>
                <a:defRPr/>
              </a:pPr>
              <a:t>56</a:t>
            </a:fld>
            <a:endParaRPr lang="en-US" altLang="pt-BR" dirty="0"/>
          </a:p>
        </p:txBody>
      </p:sp>
      <p:pic>
        <p:nvPicPr>
          <p:cNvPr id="5" name="Imagem 5">
            <a:extLst>
              <a:ext uri="{FF2B5EF4-FFF2-40B4-BE49-F238E27FC236}">
                <a16:creationId xmlns:a16="http://schemas.microsoft.com/office/drawing/2014/main" id="{73B5427D-36CB-4539-953E-CCC37A2E60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6"/>
            <a:ext cx="16224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80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E77F9B98-BB7E-4784-92B3-1424DED58CB9}"/>
              </a:ext>
            </a:extLst>
          </p:cNvPr>
          <p:cNvSpPr>
            <a:spLocks noGrp="1"/>
          </p:cNvSpPr>
          <p:nvPr>
            <p:ph sz="quarter" idx="13"/>
          </p:nvPr>
        </p:nvSpPr>
        <p:spPr>
          <a:xfrm>
            <a:off x="458788" y="766763"/>
            <a:ext cx="7038975" cy="5527675"/>
          </a:xfrm>
        </p:spPr>
        <p:txBody>
          <a:bodyPr/>
          <a:lstStyle/>
          <a:p>
            <a:pPr marL="0" indent="0" algn="ctr" eaLnBrk="1" hangingPunct="1">
              <a:buNone/>
            </a:pPr>
            <a:r>
              <a:rPr lang="en-US" altLang="pt-BR" sz="2800" dirty="0">
                <a:solidFill>
                  <a:srgbClr val="2683C6"/>
                </a:solidFill>
                <a:cs typeface="Corbel" panose="020B0503020204020204" pitchFamily="34" charset="0"/>
              </a:rPr>
              <a:t>SUMÁRIO</a:t>
            </a:r>
          </a:p>
          <a:p>
            <a:pPr marL="0" indent="0" algn="ctr" eaLnBrk="1" hangingPunct="1">
              <a:buFont typeface="Arial" panose="020B0604020202020204" pitchFamily="34" charset="0"/>
              <a:buNone/>
            </a:pPr>
            <a:endParaRPr lang="en-US" altLang="pt-BR" sz="3200" dirty="0">
              <a:latin typeface="Corbel" panose="020B0503020204020204" pitchFamily="34" charset="0"/>
              <a:cs typeface="Corbel" panose="020B0503020204020204" pitchFamily="34" charset="0"/>
            </a:endParaRPr>
          </a:p>
          <a:p>
            <a:pPr marL="0" indent="0" algn="just" eaLnBrk="1" hangingPunct="1">
              <a:lnSpc>
                <a:spcPct val="130000"/>
              </a:lnSpc>
              <a:buFont typeface="Arial" panose="020B0604020202020204" pitchFamily="34" charset="0"/>
              <a:buNone/>
            </a:pPr>
            <a:r>
              <a:rPr lang="fr-FR" altLang="pt-BR" sz="1600" dirty="0">
                <a:cs typeface="Corbel" panose="020B0503020204020204" pitchFamily="34" charset="0"/>
              </a:rPr>
              <a:t>Coronavírus (COVID-19)</a:t>
            </a:r>
            <a:r>
              <a:rPr lang="fr-FR" altLang="pt-BR" sz="1600" b="0" dirty="0">
                <a:cs typeface="Corbel" panose="020B0503020204020204" pitchFamily="34" charset="0"/>
              </a:rPr>
              <a:t> ..................................................................................  06</a:t>
            </a:r>
            <a:endParaRPr lang="fr-FR" altLang="pt-BR" sz="1600" b="0" dirty="0">
              <a:latin typeface="Corbel" panose="020B0503020204020204" pitchFamily="34" charset="0"/>
              <a:cs typeface="Corbel" panose="020B0503020204020204" pitchFamily="34" charset="0"/>
            </a:endParaRPr>
          </a:p>
          <a:p>
            <a:pPr marL="0" indent="0" algn="just" eaLnBrk="1" hangingPunct="1">
              <a:lnSpc>
                <a:spcPct val="130000"/>
              </a:lnSpc>
              <a:buNone/>
            </a:pPr>
            <a:r>
              <a:rPr lang="fr-FR" altLang="pt-BR" sz="1600" dirty="0">
                <a:cs typeface="Corbel" panose="020B0503020204020204" pitchFamily="34" charset="0"/>
              </a:rPr>
              <a:t>Higienização </a:t>
            </a:r>
            <a:r>
              <a:rPr lang="fr-FR" altLang="pt-BR" sz="1600" dirty="0" err="1">
                <a:cs typeface="Corbel" panose="020B0503020204020204" pitchFamily="34" charset="0"/>
              </a:rPr>
              <a:t>das</a:t>
            </a:r>
            <a:r>
              <a:rPr lang="fr-FR" altLang="pt-BR" sz="1600" dirty="0">
                <a:cs typeface="Corbel" panose="020B0503020204020204" pitchFamily="34" charset="0"/>
              </a:rPr>
              <a:t> </a:t>
            </a:r>
            <a:r>
              <a:rPr lang="fr-FR" altLang="pt-BR" sz="1600" dirty="0" err="1">
                <a:cs typeface="Corbel" panose="020B0503020204020204" pitchFamily="34" charset="0"/>
              </a:rPr>
              <a:t>Mãos</a:t>
            </a:r>
            <a:r>
              <a:rPr lang="fr-FR" altLang="pt-BR" sz="1600" b="0" dirty="0">
                <a:cs typeface="Corbel" panose="020B0503020204020204" pitchFamily="34" charset="0"/>
              </a:rPr>
              <a:t>....................................................................................  14</a:t>
            </a:r>
            <a:endParaRPr lang="fr-FR" altLang="pt-BR" sz="1600" b="0" dirty="0">
              <a:latin typeface="Corbel" panose="020B0503020204020204" pitchFamily="34" charset="0"/>
              <a:cs typeface="Corbel" panose="020B0503020204020204" pitchFamily="34" charset="0"/>
            </a:endParaRPr>
          </a:p>
          <a:p>
            <a:pPr marL="0" indent="0" algn="just" eaLnBrk="1" hangingPunct="1">
              <a:lnSpc>
                <a:spcPct val="130000"/>
              </a:lnSpc>
              <a:buNone/>
            </a:pPr>
            <a:r>
              <a:rPr lang="fr-FR" altLang="pt-BR" sz="1600" dirty="0">
                <a:cs typeface="Corbel" panose="020B0503020204020204" pitchFamily="34" charset="0"/>
              </a:rPr>
              <a:t>Principios de </a:t>
            </a:r>
            <a:r>
              <a:rPr lang="fr-FR" altLang="pt-BR" sz="1600" dirty="0" err="1">
                <a:cs typeface="Corbel" panose="020B0503020204020204" pitchFamily="34" charset="0"/>
              </a:rPr>
              <a:t>Biossegurança</a:t>
            </a:r>
            <a:r>
              <a:rPr lang="fr-FR" altLang="pt-BR" sz="1600" dirty="0">
                <a:cs typeface="Corbel" panose="020B0503020204020204" pitchFamily="34" charset="0"/>
              </a:rPr>
              <a:t> </a:t>
            </a:r>
          </a:p>
          <a:p>
            <a:pPr marL="0" indent="0" algn="just" eaLnBrk="1" hangingPunct="1">
              <a:lnSpc>
                <a:spcPct val="130000"/>
              </a:lnSpc>
              <a:buFontTx/>
              <a:buChar char="-"/>
            </a:pPr>
            <a:r>
              <a:rPr lang="fr-FR" altLang="pt-BR" sz="1600" b="0" dirty="0">
                <a:cs typeface="Corbel" panose="020B0503020204020204" pitchFamily="34" charset="0"/>
              </a:rPr>
              <a:t>Proteção </a:t>
            </a:r>
            <a:r>
              <a:rPr lang="fr-FR" altLang="pt-BR" sz="1600" b="0" dirty="0" err="1">
                <a:cs typeface="Corbel" panose="020B0503020204020204" pitchFamily="34" charset="0"/>
              </a:rPr>
              <a:t>individual</a:t>
            </a:r>
            <a:r>
              <a:rPr lang="fr-FR" altLang="pt-BR" sz="1600" b="0" dirty="0">
                <a:cs typeface="Corbel" panose="020B0503020204020204" pitchFamily="34" charset="0"/>
              </a:rPr>
              <a:t> </a:t>
            </a:r>
            <a:r>
              <a:rPr lang="fr-FR" altLang="pt-BR" sz="1600" b="0" dirty="0" err="1">
                <a:cs typeface="Corbel" panose="020B0503020204020204" pitchFamily="34" charset="0"/>
              </a:rPr>
              <a:t>obrigatória</a:t>
            </a:r>
            <a:r>
              <a:rPr lang="fr-FR" altLang="pt-BR" sz="1600" b="0" dirty="0">
                <a:cs typeface="Corbel" panose="020B0503020204020204" pitchFamily="34" charset="0"/>
              </a:rPr>
              <a:t>:......................................................................  19</a:t>
            </a:r>
          </a:p>
          <a:p>
            <a:pPr marL="0" indent="0" algn="just" eaLnBrk="1" hangingPunct="1">
              <a:lnSpc>
                <a:spcPct val="130000"/>
              </a:lnSpc>
              <a:buNone/>
            </a:pPr>
            <a:r>
              <a:rPr lang="fr-FR" altLang="pt-BR" sz="1600" dirty="0">
                <a:cs typeface="Corbel" panose="020B0503020204020204" pitchFamily="34" charset="0"/>
              </a:rPr>
              <a:t>Principios de </a:t>
            </a:r>
            <a:r>
              <a:rPr lang="fr-FR" altLang="pt-BR" sz="1600" dirty="0" err="1">
                <a:cs typeface="Corbel" panose="020B0503020204020204" pitchFamily="34" charset="0"/>
              </a:rPr>
              <a:t>Biossegurança</a:t>
            </a:r>
            <a:r>
              <a:rPr lang="fr-FR" altLang="pt-BR" sz="1600" dirty="0">
                <a:cs typeface="Corbel" panose="020B0503020204020204" pitchFamily="34" charset="0"/>
              </a:rPr>
              <a:t> </a:t>
            </a:r>
          </a:p>
          <a:p>
            <a:pPr marL="0" indent="0" algn="just" eaLnBrk="1" hangingPunct="1">
              <a:lnSpc>
                <a:spcPct val="130000"/>
              </a:lnSpc>
              <a:buFontTx/>
              <a:buChar char="-"/>
            </a:pPr>
            <a:r>
              <a:rPr lang="fr-FR" altLang="pt-BR" sz="1600" b="0" dirty="0">
                <a:cs typeface="Corbel" panose="020B0503020204020204" pitchFamily="34" charset="0"/>
              </a:rPr>
              <a:t>Proteção do ambiente....................................................................................  49</a:t>
            </a:r>
            <a:endParaRPr lang="fr-FR" altLang="pt-BR" sz="1600" b="0" dirty="0">
              <a:latin typeface="Corbel" panose="020B0503020204020204" pitchFamily="34" charset="0"/>
              <a:cs typeface="Corbel" panose="020B0503020204020204" pitchFamily="34" charset="0"/>
            </a:endParaRPr>
          </a:p>
          <a:p>
            <a:pPr marL="0" indent="0" algn="just" eaLnBrk="1" hangingPunct="1">
              <a:lnSpc>
                <a:spcPct val="130000"/>
              </a:lnSpc>
              <a:buNone/>
            </a:pPr>
            <a:r>
              <a:rPr lang="fr-FR" altLang="pt-BR" sz="1600" dirty="0">
                <a:cs typeface="Corbel" panose="020B0503020204020204" pitchFamily="34" charset="0"/>
              </a:rPr>
              <a:t>Principios de </a:t>
            </a:r>
            <a:r>
              <a:rPr lang="fr-FR" altLang="pt-BR" sz="1600" dirty="0" err="1">
                <a:cs typeface="Corbel" panose="020B0503020204020204" pitchFamily="34" charset="0"/>
              </a:rPr>
              <a:t>Biossegurança</a:t>
            </a:r>
            <a:r>
              <a:rPr lang="fr-FR" altLang="pt-BR" sz="1600" dirty="0">
                <a:cs typeface="Corbel" panose="020B0503020204020204" pitchFamily="34" charset="0"/>
              </a:rPr>
              <a:t> </a:t>
            </a:r>
          </a:p>
          <a:p>
            <a:pPr marL="0" indent="0" algn="just" eaLnBrk="1" hangingPunct="1">
              <a:lnSpc>
                <a:spcPct val="130000"/>
              </a:lnSpc>
              <a:buNone/>
            </a:pPr>
            <a:r>
              <a:rPr lang="fr-FR" altLang="pt-BR" sz="1600" b="0" dirty="0">
                <a:cs typeface="Corbel" panose="020B0503020204020204" pitchFamily="34" charset="0"/>
              </a:rPr>
              <a:t>-Acidentes com material biológico....................................................................  53</a:t>
            </a:r>
            <a:endParaRPr lang="fr-FR" altLang="pt-BR" sz="1600" b="0" dirty="0">
              <a:latin typeface="Corbel" panose="020B0503020204020204" pitchFamily="34" charset="0"/>
              <a:cs typeface="Corbel" panose="020B0503020204020204" pitchFamily="34" charset="0"/>
            </a:endParaRPr>
          </a:p>
          <a:p>
            <a:pPr marL="0" indent="0" algn="just" eaLnBrk="1" hangingPunct="1">
              <a:lnSpc>
                <a:spcPct val="130000"/>
              </a:lnSpc>
              <a:buFont typeface="Arial" panose="020B0604020202020204" pitchFamily="34" charset="0"/>
              <a:buNone/>
            </a:pPr>
            <a:r>
              <a:rPr lang="fr-FR" altLang="pt-BR" sz="1600" dirty="0">
                <a:cs typeface="Corbel" panose="020B0503020204020204" pitchFamily="34" charset="0"/>
              </a:rPr>
              <a:t>Referências Bibliográficas</a:t>
            </a:r>
            <a:r>
              <a:rPr lang="fr-FR" altLang="pt-BR" sz="1600" b="0" dirty="0">
                <a:cs typeface="Corbel" panose="020B0503020204020204" pitchFamily="34" charset="0"/>
              </a:rPr>
              <a:t>................................................................................  55</a:t>
            </a:r>
          </a:p>
        </p:txBody>
      </p:sp>
      <p:sp>
        <p:nvSpPr>
          <p:cNvPr id="14339" name="Slide Number Placeholder 2">
            <a:extLst>
              <a:ext uri="{FF2B5EF4-FFF2-40B4-BE49-F238E27FC236}">
                <a16:creationId xmlns:a16="http://schemas.microsoft.com/office/drawing/2014/main" id="{E8F6D9C3-E007-4683-98E0-FFB28775DE0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6AD61-9A98-4BFA-946D-C00476B24DAA}" type="slidenum">
              <a:rPr lang="en-US" altLang="pt-BR">
                <a:solidFill>
                  <a:schemeClr val="bg1"/>
                </a:solidFill>
                <a:latin typeface="Corbel" panose="020B0503020204020204" pitchFamily="34" charset="0"/>
              </a:rPr>
              <a:pPr/>
              <a:t>6</a:t>
            </a:fld>
            <a:endParaRPr lang="en-US" altLang="pt-BR" dirty="0">
              <a:solidFill>
                <a:schemeClr val="bg1"/>
              </a:solidFill>
              <a:latin typeface="Corbel" panose="020B0503020204020204" pitchFamily="34" charset="0"/>
            </a:endParaRPr>
          </a:p>
        </p:txBody>
      </p:sp>
      <p:pic>
        <p:nvPicPr>
          <p:cNvPr id="14343" name="Imagem 6">
            <a:extLst>
              <a:ext uri="{FF2B5EF4-FFF2-40B4-BE49-F238E27FC236}">
                <a16:creationId xmlns:a16="http://schemas.microsoft.com/office/drawing/2014/main" id="{D9BCA931-7673-4C7A-B416-4991CCA58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Conteúdo 1">
            <a:extLst>
              <a:ext uri="{FF2B5EF4-FFF2-40B4-BE49-F238E27FC236}">
                <a16:creationId xmlns:a16="http://schemas.microsoft.com/office/drawing/2014/main" id="{166DC001-76E3-4A3F-86FE-07945D1F52B3}"/>
              </a:ext>
            </a:extLst>
          </p:cNvPr>
          <p:cNvSpPr>
            <a:spLocks noGrp="1"/>
          </p:cNvSpPr>
          <p:nvPr>
            <p:ph sz="quarter" idx="13"/>
          </p:nvPr>
        </p:nvSpPr>
        <p:spPr>
          <a:xfrm>
            <a:off x="365125" y="766763"/>
            <a:ext cx="5337175" cy="5527675"/>
          </a:xfrm>
        </p:spPr>
        <p:txBody>
          <a:bodyPr/>
          <a:lstStyle/>
          <a:p>
            <a:pPr marL="0" indent="0" eaLnBrk="1" hangingPunct="1">
              <a:buFont typeface="Arial" panose="020B0604020202020204" pitchFamily="34" charset="0"/>
              <a:buNone/>
            </a:pPr>
            <a:endParaRPr lang="pt-BR" altLang="pt-BR">
              <a:latin typeface="Corbel" panose="020B0503020204020204" pitchFamily="34" charset="0"/>
              <a:cs typeface="Corbel" panose="020B0503020204020204" pitchFamily="34" charset="0"/>
            </a:endParaRPr>
          </a:p>
        </p:txBody>
      </p:sp>
      <p:sp>
        <p:nvSpPr>
          <p:cNvPr id="3" name="Espaço Reservado para Rodapé 2">
            <a:extLst>
              <a:ext uri="{FF2B5EF4-FFF2-40B4-BE49-F238E27FC236}">
                <a16:creationId xmlns:a16="http://schemas.microsoft.com/office/drawing/2014/main" id="{5AEB835F-1BFC-4EDD-9B29-8E9347D70149}"/>
              </a:ext>
            </a:extLst>
          </p:cNvPr>
          <p:cNvSpPr>
            <a:spLocks noGrp="1"/>
          </p:cNvSpPr>
          <p:nvPr>
            <p:ph type="ftr" sz="quarter" idx="14"/>
          </p:nvPr>
        </p:nvSpPr>
        <p:spPr/>
        <p:txBody>
          <a:bodyPr/>
          <a:lstStyle/>
          <a:p>
            <a:pPr>
              <a:defRPr/>
            </a:pPr>
            <a:r>
              <a:rPr lang="pt-BR"/>
              <a:t>Manual de Biossegurança: </a:t>
            </a:r>
            <a:r>
              <a:rPr lang="pt-BR" dirty="0"/>
              <a:t>enfrentamento da COVID-19</a:t>
            </a:r>
            <a:endParaRPr lang="en-US" dirty="0"/>
          </a:p>
        </p:txBody>
      </p:sp>
      <p:sp>
        <p:nvSpPr>
          <p:cNvPr id="15364" name="Espaço Reservado para Número de Slide 3">
            <a:extLst>
              <a:ext uri="{FF2B5EF4-FFF2-40B4-BE49-F238E27FC236}">
                <a16:creationId xmlns:a16="http://schemas.microsoft.com/office/drawing/2014/main" id="{0CB1D031-450E-476E-8F08-9BEC6DAEADC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F6DE7F-DCB1-4EA1-9A20-C6571B1AA8EC}" type="slidenum">
              <a:rPr lang="en-US" altLang="pt-BR">
                <a:solidFill>
                  <a:schemeClr val="bg1"/>
                </a:solidFill>
                <a:latin typeface="Corbel" panose="020B0503020204020204" pitchFamily="34" charset="0"/>
              </a:rPr>
              <a:pPr/>
              <a:t>7</a:t>
            </a:fld>
            <a:endParaRPr lang="en-US" altLang="pt-BR" dirty="0">
              <a:solidFill>
                <a:schemeClr val="bg1"/>
              </a:solidFill>
              <a:latin typeface="Corbel" panose="020B0503020204020204" pitchFamily="34" charset="0"/>
            </a:endParaRPr>
          </a:p>
        </p:txBody>
      </p:sp>
      <p:pic>
        <p:nvPicPr>
          <p:cNvPr id="15365" name="Imagem 123">
            <a:extLst>
              <a:ext uri="{FF2B5EF4-FFF2-40B4-BE49-F238E27FC236}">
                <a16:creationId xmlns:a16="http://schemas.microsoft.com/office/drawing/2014/main" id="{055771AB-CF5E-417F-B724-79D2698BB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5208588"/>
            <a:ext cx="62642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F0EBDAC8-CA31-42C5-8E33-A34F83100AC4}"/>
              </a:ext>
            </a:extLst>
          </p:cNvPr>
          <p:cNvSpPr/>
          <p:nvPr/>
        </p:nvSpPr>
        <p:spPr>
          <a:xfrm>
            <a:off x="0" y="0"/>
            <a:ext cx="9144000" cy="685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latin typeface="Corbel" panose="020B0503020204020204" pitchFamily="34" charset="0"/>
            </a:endParaRPr>
          </a:p>
        </p:txBody>
      </p:sp>
      <p:sp>
        <p:nvSpPr>
          <p:cNvPr id="7" name="CaixaDeTexto 6">
            <a:extLst>
              <a:ext uri="{FF2B5EF4-FFF2-40B4-BE49-F238E27FC236}">
                <a16:creationId xmlns:a16="http://schemas.microsoft.com/office/drawing/2014/main" id="{DFD4176A-EAE2-4143-9AAA-1303D0D33240}"/>
              </a:ext>
            </a:extLst>
          </p:cNvPr>
          <p:cNvSpPr txBox="1"/>
          <p:nvPr/>
        </p:nvSpPr>
        <p:spPr>
          <a:xfrm>
            <a:off x="374650" y="2638425"/>
            <a:ext cx="8437563" cy="1570038"/>
          </a:xfrm>
          <a:prstGeom prst="rect">
            <a:avLst/>
          </a:prstGeom>
          <a:noFill/>
        </p:spPr>
        <p:txBody>
          <a:bodyPr>
            <a:spAutoFit/>
          </a:bodyPr>
          <a:lstStyle/>
          <a:p>
            <a:pPr algn="ctr" eaLnBrk="1" fontAlgn="auto" hangingPunct="1">
              <a:spcBef>
                <a:spcPts val="0"/>
              </a:spcBef>
              <a:spcAft>
                <a:spcPts val="0"/>
              </a:spcAft>
              <a:defRPr/>
            </a:pPr>
            <a:r>
              <a:rPr lang="pt-BR" sz="4800" dirty="0">
                <a:solidFill>
                  <a:schemeClr val="bg1"/>
                </a:solidFill>
                <a:effectLst>
                  <a:outerShdw blurRad="38100" dist="38100" dir="2700000" algn="tl">
                    <a:srgbClr val="000000">
                      <a:alpha val="43137"/>
                    </a:srgbClr>
                  </a:outerShdw>
                </a:effectLst>
                <a:latin typeface="Corbel" panose="020B0503020204020204" pitchFamily="34" charset="0"/>
                <a:cs typeface="+mn-cs"/>
              </a:rPr>
              <a:t>CORONAVÍRUS (COVID-19):</a:t>
            </a:r>
          </a:p>
          <a:p>
            <a:pPr algn="ctr" eaLnBrk="1" fontAlgn="auto" hangingPunct="1">
              <a:spcBef>
                <a:spcPts val="0"/>
              </a:spcBef>
              <a:spcAft>
                <a:spcPts val="0"/>
              </a:spcAft>
              <a:defRPr/>
            </a:pPr>
            <a:endParaRPr lang="pt-BR" sz="4800" dirty="0">
              <a:solidFill>
                <a:srgbClr val="00B0F0"/>
              </a:solidFill>
              <a:effectLst>
                <a:outerShdw blurRad="38100" dist="38100" dir="2700000" algn="tl">
                  <a:srgbClr val="000000">
                    <a:alpha val="43137"/>
                  </a:srgbClr>
                </a:outerShdw>
              </a:effectLst>
              <a:latin typeface="Corbel" panose="020B0503020204020204" pitchFamily="34"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1">
            <a:extLst>
              <a:ext uri="{FF2B5EF4-FFF2-40B4-BE49-F238E27FC236}">
                <a16:creationId xmlns:a16="http://schemas.microsoft.com/office/drawing/2014/main" id="{A613709D-0984-471B-AFE4-5C3C36280483}"/>
              </a:ext>
            </a:extLst>
          </p:cNvPr>
          <p:cNvSpPr>
            <a:spLocks noGrp="1"/>
          </p:cNvSpPr>
          <p:nvPr>
            <p:ph sz="quarter" idx="13"/>
          </p:nvPr>
        </p:nvSpPr>
        <p:spPr>
          <a:xfrm>
            <a:off x="365125" y="766763"/>
            <a:ext cx="7822272" cy="5527675"/>
          </a:xfrm>
        </p:spPr>
        <p:txBody>
          <a:bodyPr/>
          <a:lstStyle/>
          <a:p>
            <a:pPr marL="0" indent="0" algn="just">
              <a:buFont typeface="Arial" panose="020B0604020202020204" pitchFamily="34" charset="0"/>
              <a:buNone/>
            </a:pPr>
            <a:endParaRPr lang="pt-BR" altLang="pt-BR" sz="2800" b="0" dirty="0">
              <a:solidFill>
                <a:schemeClr val="accent1">
                  <a:lumMod val="75000"/>
                </a:schemeClr>
              </a:solidFill>
              <a:latin typeface="Corbel" panose="020B0503020204020204" pitchFamily="34" charset="0"/>
              <a:cs typeface="Corbel" panose="020B0503020204020204" pitchFamily="34" charset="0"/>
            </a:endParaRPr>
          </a:p>
          <a:p>
            <a:pPr marL="0" indent="0" algn="just">
              <a:buFont typeface="Arial" panose="020B0604020202020204" pitchFamily="34" charset="0"/>
              <a:buNone/>
            </a:pPr>
            <a:endParaRPr lang="pt-BR" altLang="pt-BR" sz="2800" b="0" dirty="0">
              <a:solidFill>
                <a:schemeClr val="accent1">
                  <a:lumMod val="75000"/>
                </a:schemeClr>
              </a:solidFill>
              <a:latin typeface="Corbel" panose="020B0503020204020204" pitchFamily="34" charset="0"/>
              <a:cs typeface="Corbel" panose="020B0503020204020204" pitchFamily="34" charset="0"/>
            </a:endParaRPr>
          </a:p>
          <a:p>
            <a:pPr marL="0" indent="0" algn="just">
              <a:buFont typeface="Arial" panose="020B0604020202020204" pitchFamily="34" charset="0"/>
              <a:buNone/>
            </a:pPr>
            <a:r>
              <a:rPr lang="pt-BR" altLang="pt-BR" sz="2800" b="0" dirty="0">
                <a:solidFill>
                  <a:schemeClr val="accent1">
                    <a:lumMod val="75000"/>
                  </a:schemeClr>
                </a:solidFill>
                <a:latin typeface="Corbel" panose="020B0503020204020204" pitchFamily="34" charset="0"/>
                <a:cs typeface="Corbel" panose="020B0503020204020204" pitchFamily="34" charset="0"/>
              </a:rPr>
              <a:t>Em 31 de dezembro de 2019, o escritório da OMS na China recebeu a notificação de casos de uma pneumonia de causa desconhecida na cidade de Wuhan, província de </a:t>
            </a:r>
            <a:r>
              <a:rPr lang="pt-BR" altLang="pt-BR" sz="2800" b="0" dirty="0" err="1">
                <a:solidFill>
                  <a:schemeClr val="accent1">
                    <a:lumMod val="75000"/>
                  </a:schemeClr>
                </a:solidFill>
                <a:latin typeface="Corbel" panose="020B0503020204020204" pitchFamily="34" charset="0"/>
                <a:cs typeface="Corbel" panose="020B0503020204020204" pitchFamily="34" charset="0"/>
              </a:rPr>
              <a:t>Hubei</a:t>
            </a:r>
            <a:r>
              <a:rPr lang="pt-BR" altLang="pt-BR" sz="2800" b="0" dirty="0">
                <a:solidFill>
                  <a:schemeClr val="accent1">
                    <a:lumMod val="75000"/>
                  </a:schemeClr>
                </a:solidFill>
                <a:latin typeface="Corbel" panose="020B0503020204020204" pitchFamily="34" charset="0"/>
                <a:cs typeface="Corbel" panose="020B0503020204020204" pitchFamily="34" charset="0"/>
              </a:rPr>
              <a:t>, na China. Um novo coronavírus (Sars-CoV-2) foi isolado, e as autoridades chinesas identificaram como o vírus causador, em 7 de janeiro de 2020.</a:t>
            </a:r>
          </a:p>
        </p:txBody>
      </p:sp>
      <p:sp>
        <p:nvSpPr>
          <p:cNvPr id="3" name="Espaço Reservado para Rodapé 2">
            <a:extLst>
              <a:ext uri="{FF2B5EF4-FFF2-40B4-BE49-F238E27FC236}">
                <a16:creationId xmlns:a16="http://schemas.microsoft.com/office/drawing/2014/main" id="{1C951D36-364D-4296-AF9B-978CE8EA6636}"/>
              </a:ext>
            </a:extLst>
          </p:cNvPr>
          <p:cNvSpPr>
            <a:spLocks noGrp="1"/>
          </p:cNvSpPr>
          <p:nvPr>
            <p:ph type="ftr" sz="quarter" idx="14"/>
          </p:nvPr>
        </p:nvSpPr>
        <p:spPr>
          <a:xfrm>
            <a:off x="365125" y="201613"/>
            <a:ext cx="3933920" cy="365125"/>
          </a:xfrm>
        </p:spPr>
        <p:txBody>
          <a:bodyPr/>
          <a:lstStyle/>
          <a:p>
            <a:pPr>
              <a:defRPr/>
            </a:pPr>
            <a:r>
              <a:rPr lang="pt-BR" dirty="0"/>
              <a:t>Manual de Biossegurança: enfrentamento da COVID-19</a:t>
            </a:r>
            <a:endParaRPr lang="en-US" dirty="0"/>
          </a:p>
        </p:txBody>
      </p:sp>
      <p:sp>
        <p:nvSpPr>
          <p:cNvPr id="17412" name="Espaço Reservado para Número de Slide 3">
            <a:extLst>
              <a:ext uri="{FF2B5EF4-FFF2-40B4-BE49-F238E27FC236}">
                <a16:creationId xmlns:a16="http://schemas.microsoft.com/office/drawing/2014/main" id="{AF2D95CF-BA68-4563-9FAF-13F94F86F37D}"/>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34EDC1-473B-44E4-A206-1F72917372F3}" type="slidenum">
              <a:rPr lang="en-US" altLang="pt-BR">
                <a:solidFill>
                  <a:schemeClr val="bg1"/>
                </a:solidFill>
                <a:latin typeface="Corbel" panose="020B0503020204020204" pitchFamily="34" charset="0"/>
              </a:rPr>
              <a:pPr/>
              <a:t>8</a:t>
            </a:fld>
            <a:endParaRPr lang="en-US" altLang="pt-BR" dirty="0">
              <a:solidFill>
                <a:schemeClr val="bg1"/>
              </a:solidFill>
              <a:latin typeface="Corbel" panose="020B0503020204020204" pitchFamily="34" charset="0"/>
            </a:endParaRPr>
          </a:p>
        </p:txBody>
      </p:sp>
      <p:sp>
        <p:nvSpPr>
          <p:cNvPr id="17413" name="Retângulo 4">
            <a:extLst>
              <a:ext uri="{FF2B5EF4-FFF2-40B4-BE49-F238E27FC236}">
                <a16:creationId xmlns:a16="http://schemas.microsoft.com/office/drawing/2014/main" id="{5751993A-3112-4B6F-B153-DBADEB058CF1}"/>
              </a:ext>
            </a:extLst>
          </p:cNvPr>
          <p:cNvSpPr>
            <a:spLocks noChangeArrowheads="1"/>
          </p:cNvSpPr>
          <p:nvPr/>
        </p:nvSpPr>
        <p:spPr bwMode="auto">
          <a:xfrm>
            <a:off x="6956425" y="6330950"/>
            <a:ext cx="200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dirty="0">
                <a:latin typeface="Corbel" panose="020B0503020204020204" pitchFamily="34" charset="0"/>
              </a:rPr>
              <a:t>(OMS, MÓDULO 1)</a:t>
            </a:r>
          </a:p>
        </p:txBody>
      </p:sp>
      <p:pic>
        <p:nvPicPr>
          <p:cNvPr id="17414" name="Imagem 5">
            <a:extLst>
              <a:ext uri="{FF2B5EF4-FFF2-40B4-BE49-F238E27FC236}">
                <a16:creationId xmlns:a16="http://schemas.microsoft.com/office/drawing/2014/main" id="{3FFF8CD0-71B2-4D81-84B2-1CEFF87FE0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Conteúdo 1">
            <a:extLst>
              <a:ext uri="{FF2B5EF4-FFF2-40B4-BE49-F238E27FC236}">
                <a16:creationId xmlns:a16="http://schemas.microsoft.com/office/drawing/2014/main" id="{12C9112A-404F-44DC-9A2B-EC6731C5C7BC}"/>
              </a:ext>
            </a:extLst>
          </p:cNvPr>
          <p:cNvSpPr>
            <a:spLocks noGrp="1"/>
          </p:cNvSpPr>
          <p:nvPr>
            <p:ph sz="quarter" idx="13"/>
          </p:nvPr>
        </p:nvSpPr>
        <p:spPr>
          <a:xfrm>
            <a:off x="407328" y="1718359"/>
            <a:ext cx="7839075" cy="3599229"/>
          </a:xfrm>
        </p:spPr>
        <p:txBody>
          <a:bodyPr/>
          <a:lstStyle/>
          <a:p>
            <a:pPr marL="0" indent="0" algn="just">
              <a:buFont typeface="Arial" panose="020B0604020202020204" pitchFamily="34" charset="0"/>
              <a:buNone/>
            </a:pPr>
            <a:r>
              <a:rPr lang="pt-BR" altLang="pt-BR" sz="2800" b="0" dirty="0">
                <a:solidFill>
                  <a:schemeClr val="accent1">
                    <a:lumMod val="75000"/>
                  </a:schemeClr>
                </a:solidFill>
                <a:latin typeface="Corbel" panose="020B0503020204020204" pitchFamily="34" charset="0"/>
                <a:cs typeface="Corbel" panose="020B0503020204020204" pitchFamily="34" charset="0"/>
              </a:rPr>
              <a:t>Os coronavírus (</a:t>
            </a:r>
            <a:r>
              <a:rPr lang="pt-BR" altLang="pt-BR" sz="2800" b="0" dirty="0" err="1">
                <a:solidFill>
                  <a:schemeClr val="accent1">
                    <a:lumMod val="75000"/>
                  </a:schemeClr>
                </a:solidFill>
                <a:latin typeface="Corbel" panose="020B0503020204020204" pitchFamily="34" charset="0"/>
                <a:cs typeface="Corbel" panose="020B0503020204020204" pitchFamily="34" charset="0"/>
              </a:rPr>
              <a:t>CoV</a:t>
            </a:r>
            <a:r>
              <a:rPr lang="pt-BR" altLang="pt-BR" sz="2800" b="0" dirty="0">
                <a:solidFill>
                  <a:schemeClr val="accent1">
                    <a:lumMod val="75000"/>
                  </a:schemeClr>
                </a:solidFill>
                <a:latin typeface="Corbel" panose="020B0503020204020204" pitchFamily="34" charset="0"/>
                <a:cs typeface="Corbel" panose="020B0503020204020204" pitchFamily="34" charset="0"/>
              </a:rPr>
              <a:t>) são uma grande família de vírus que causam uma ampla variedade de doenças, desde um resfriado comum a doenças mais graves.</a:t>
            </a:r>
          </a:p>
          <a:p>
            <a:pPr marL="0" indent="0" algn="just">
              <a:buFont typeface="Arial" panose="020B0604020202020204" pitchFamily="34" charset="0"/>
              <a:buNone/>
            </a:pPr>
            <a:r>
              <a:rPr lang="pt-BR" altLang="pt-BR" sz="2800" b="0" dirty="0">
                <a:solidFill>
                  <a:schemeClr val="accent1">
                    <a:lumMod val="75000"/>
                  </a:schemeClr>
                </a:solidFill>
                <a:latin typeface="Corbel" panose="020B0503020204020204" pitchFamily="34" charset="0"/>
                <a:cs typeface="Corbel" panose="020B0503020204020204" pitchFamily="34" charset="0"/>
              </a:rPr>
              <a:t>Por exemplo: a Síndrome Respiratória do Oriente Médio [MERS] e a Síndrome Respiratória Aguda Grave [SARS].</a:t>
            </a:r>
          </a:p>
          <a:p>
            <a:pPr marL="0" indent="0" algn="just">
              <a:buFont typeface="Arial" panose="020B0604020202020204" pitchFamily="34" charset="0"/>
              <a:buNone/>
            </a:pPr>
            <a:r>
              <a:rPr lang="pt-BR" altLang="pt-BR" sz="2800" b="0" dirty="0">
                <a:solidFill>
                  <a:schemeClr val="accent1">
                    <a:lumMod val="75000"/>
                  </a:schemeClr>
                </a:solidFill>
                <a:latin typeface="Corbel" panose="020B0503020204020204" pitchFamily="34" charset="0"/>
                <a:cs typeface="Corbel" panose="020B0503020204020204" pitchFamily="34" charset="0"/>
              </a:rPr>
              <a:t>Um novo coronavírus é uma nova cepa que não havia sido identificada anteriormente em seres humanos</a:t>
            </a:r>
            <a:r>
              <a:rPr lang="pt-BR" altLang="pt-BR" sz="2400" b="0" dirty="0">
                <a:solidFill>
                  <a:schemeClr val="accent1">
                    <a:lumMod val="75000"/>
                  </a:schemeClr>
                </a:solidFill>
                <a:latin typeface="Corbel" panose="020B0503020204020204" pitchFamily="34" charset="0"/>
                <a:cs typeface="Corbel" panose="020B0503020204020204" pitchFamily="34" charset="0"/>
              </a:rPr>
              <a:t>.    </a:t>
            </a:r>
          </a:p>
        </p:txBody>
      </p:sp>
      <p:sp>
        <p:nvSpPr>
          <p:cNvPr id="3" name="Espaço Reservado para Rodapé 2">
            <a:extLst>
              <a:ext uri="{FF2B5EF4-FFF2-40B4-BE49-F238E27FC236}">
                <a16:creationId xmlns:a16="http://schemas.microsoft.com/office/drawing/2014/main" id="{ED0C32ED-D5FC-4CD8-9AE8-9DE18116EA3F}"/>
              </a:ext>
            </a:extLst>
          </p:cNvPr>
          <p:cNvSpPr>
            <a:spLocks noGrp="1"/>
          </p:cNvSpPr>
          <p:nvPr>
            <p:ph type="ftr" sz="quarter" idx="14"/>
          </p:nvPr>
        </p:nvSpPr>
        <p:spPr>
          <a:xfrm>
            <a:off x="365124" y="201613"/>
            <a:ext cx="3852033" cy="365125"/>
          </a:xfrm>
        </p:spPr>
        <p:txBody>
          <a:bodyPr/>
          <a:lstStyle/>
          <a:p>
            <a:pPr>
              <a:defRPr/>
            </a:pPr>
            <a:r>
              <a:rPr lang="pt-BR" dirty="0"/>
              <a:t>Manual de Biossegurança: enfrentamento da COVID-19</a:t>
            </a:r>
            <a:endParaRPr lang="en-US" dirty="0"/>
          </a:p>
        </p:txBody>
      </p:sp>
      <p:sp>
        <p:nvSpPr>
          <p:cNvPr id="16388" name="Espaço Reservado para Número de Slide 3">
            <a:extLst>
              <a:ext uri="{FF2B5EF4-FFF2-40B4-BE49-F238E27FC236}">
                <a16:creationId xmlns:a16="http://schemas.microsoft.com/office/drawing/2014/main" id="{D6A5DF0B-2EF3-4B07-87A1-E5D06EE760E7}"/>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6B993E-8904-4AFF-9B44-323C479752FB}" type="slidenum">
              <a:rPr lang="en-US" altLang="pt-BR">
                <a:solidFill>
                  <a:schemeClr val="bg1"/>
                </a:solidFill>
                <a:latin typeface="Corbel" panose="020B0503020204020204" pitchFamily="34" charset="0"/>
              </a:rPr>
              <a:pPr/>
              <a:t>9</a:t>
            </a:fld>
            <a:endParaRPr lang="en-US" altLang="pt-BR" dirty="0">
              <a:solidFill>
                <a:schemeClr val="bg1"/>
              </a:solidFill>
              <a:latin typeface="Corbel" panose="020B0503020204020204" pitchFamily="34" charset="0"/>
            </a:endParaRPr>
          </a:p>
        </p:txBody>
      </p:sp>
      <p:pic>
        <p:nvPicPr>
          <p:cNvPr id="16389" name="Imagem 4">
            <a:extLst>
              <a:ext uri="{FF2B5EF4-FFF2-40B4-BE49-F238E27FC236}">
                <a16:creationId xmlns:a16="http://schemas.microsoft.com/office/drawing/2014/main" id="{1EF6B5D3-EB76-429C-92EC-AD5F65DAEE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34925"/>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D006CCD9-94A3-44D3-9A72-B5970DB95F57}"/>
              </a:ext>
            </a:extLst>
          </p:cNvPr>
          <p:cNvSpPr/>
          <p:nvPr/>
        </p:nvSpPr>
        <p:spPr>
          <a:xfrm>
            <a:off x="6914967" y="6284543"/>
            <a:ext cx="2003625" cy="369332"/>
          </a:xfrm>
          <a:prstGeom prst="rect">
            <a:avLst/>
          </a:prstGeom>
        </p:spPr>
        <p:txBody>
          <a:bodyPr wrap="none">
            <a:spAutoFit/>
          </a:bodyPr>
          <a:lstStyle/>
          <a:p>
            <a:pPr algn="r"/>
            <a:r>
              <a:rPr lang="pt-BR" altLang="pt-BR" dirty="0">
                <a:latin typeface="Corbel" panose="020B0503020204020204" pitchFamily="34" charset="0"/>
              </a:rPr>
              <a:t>(OMS, MÓDULO 1)</a:t>
            </a:r>
          </a:p>
        </p:txBody>
      </p:sp>
    </p:spTree>
  </p:cSld>
  <p:clrMapOvr>
    <a:masterClrMapping/>
  </p:clrMapOvr>
</p:sld>
</file>

<file path=ppt/theme/theme1.xml><?xml version="1.0" encoding="utf-8"?>
<a:theme xmlns:a="http://schemas.openxmlformats.org/drawingml/2006/main" name="Office Them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8E90AB81C7DB44CAA08026C7EE885A2" ma:contentTypeVersion="2" ma:contentTypeDescription="Criar um novo documento." ma:contentTypeScope="" ma:versionID="50cf5b57c7ad6335d79a0a335b688da9">
  <xsd:schema xmlns:xsd="http://www.w3.org/2001/XMLSchema" xmlns:xs="http://www.w3.org/2001/XMLSchema" xmlns:p="http://schemas.microsoft.com/office/2006/metadata/properties" xmlns:ns2="57aec410-4778-4e51-8008-7c0b362830a9" targetNamespace="http://schemas.microsoft.com/office/2006/metadata/properties" ma:root="true" ma:fieldsID="ac9844e29bdb44cbaf077ff9d7f43622" ns2:_="">
    <xsd:import namespace="57aec410-4778-4e51-8008-7c0b362830a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ec410-4778-4e51-8008-7c0b36283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B28935-8209-444D-9437-37CB072D35A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7aec410-4778-4e51-8008-7c0b362830a9"/>
    <ds:schemaRef ds:uri="http://www.w3.org/XML/1998/namespace"/>
    <ds:schemaRef ds:uri="http://purl.org/dc/terms/"/>
  </ds:schemaRefs>
</ds:datastoreItem>
</file>

<file path=customXml/itemProps2.xml><?xml version="1.0" encoding="utf-8"?>
<ds:datastoreItem xmlns:ds="http://schemas.openxmlformats.org/officeDocument/2006/customXml" ds:itemID="{1D02D6C5-0E27-4A46-B65D-B06B87C0C405}">
  <ds:schemaRefs>
    <ds:schemaRef ds:uri="http://schemas.microsoft.com/sharepoint/v3/contenttype/forms"/>
  </ds:schemaRefs>
</ds:datastoreItem>
</file>

<file path=customXml/itemProps3.xml><?xml version="1.0" encoding="utf-8"?>
<ds:datastoreItem xmlns:ds="http://schemas.openxmlformats.org/officeDocument/2006/customXml" ds:itemID="{A5C1FA1B-438D-45AB-B97B-B230FB883C08}">
  <ds:schemaRefs>
    <ds:schemaRef ds:uri="57aec410-4778-4e51-8008-7c0b362830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2709</TotalTime>
  <Words>3677</Words>
  <Application>Microsoft Office PowerPoint</Application>
  <PresentationFormat>Apresentação na tela (4:3)</PresentationFormat>
  <Paragraphs>439</Paragraphs>
  <Slides>56</Slides>
  <Notes>19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56</vt:i4>
      </vt:variant>
    </vt:vector>
  </HeadingPairs>
  <TitlesOfParts>
    <vt:vector size="60" baseType="lpstr">
      <vt:lpstr>Arial</vt:lpstr>
      <vt:lpstr>Calibri</vt:lpstr>
      <vt:lpstr>Corbel</vt:lpstr>
      <vt:lpstr>Office Theme</vt:lpstr>
      <vt:lpstr>Manual de Biossegurança para enfrentamento da COVID-19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dc:creator>
  <cp:lastModifiedBy>João Paulo Ribeiro Barbosa</cp:lastModifiedBy>
  <cp:revision>117</cp:revision>
  <dcterms:created xsi:type="dcterms:W3CDTF">2015-08-03T19:28:06Z</dcterms:created>
  <dcterms:modified xsi:type="dcterms:W3CDTF">2022-02-04T22:04:58Z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0x010100C8E90AB81C7DB44CAA08026C7EE885A2</vt:lpwstr>
  </property>
</Properties>
</file>