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1"/>
  </p:notesMasterIdLst>
  <p:sldIdLst>
    <p:sldId id="304" r:id="rId3"/>
    <p:sldId id="402" r:id="rId4"/>
    <p:sldId id="386" r:id="rId5"/>
    <p:sldId id="408" r:id="rId6"/>
    <p:sldId id="407" r:id="rId7"/>
    <p:sldId id="409" r:id="rId8"/>
    <p:sldId id="358" r:id="rId9"/>
    <p:sldId id="403" r:id="rId10"/>
  </p:sldIdLst>
  <p:sldSz cx="9144000" cy="5143500" type="screen16x9"/>
  <p:notesSz cx="6858000" cy="91440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8F2"/>
    <a:srgbClr val="F8F8F5"/>
    <a:srgbClr val="F8F8F8"/>
    <a:srgbClr val="F4F4F4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60"/>
  </p:normalViewPr>
  <p:slideViewPr>
    <p:cSldViewPr>
      <p:cViewPr varScale="1">
        <p:scale>
          <a:sx n="87" d="100"/>
          <a:sy n="87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14E8-C68F-483F-A66E-C288DE81C4B6}" type="datetimeFigureOut">
              <a:rPr lang="pt-BR" smtClean="0"/>
              <a:pPr/>
              <a:t>13/07/2021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698F1-6938-4E63-83C7-090729C773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49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98F1-6938-4E63-83C7-090729C773D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14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98F1-6938-4E63-83C7-090729C773D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98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1D5F-603E-4CC7-9006-CC36B322EED6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11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EF85-35F8-459C-B37D-850067087A85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19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C0C9-BC60-4C97-B439-697FBD2DDFDD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50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04D5-FEB7-4D91-8982-6D17218ADFBA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7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D73D-4FBB-4D73-A484-597F24858B0D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21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D61B-1280-419F-B565-046BFB0B7FE4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14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C1D1-0502-4C88-B499-D511966409D2}" type="datetime1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BF46-2FD1-42AA-BC4E-E95CC599D422}" type="datetime1">
              <a:rPr lang="pt-BR" smtClean="0"/>
              <a:t>13/07/2021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5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8FC-A0FD-46E4-9C13-90A357B49600}" type="datetime1">
              <a:rPr lang="pt-BR" smtClean="0"/>
              <a:t>13/07/2021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32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8FEF-9929-4690-A831-AE4EFC1B2935}" type="datetime1">
              <a:rPr lang="pt-BR" smtClean="0"/>
              <a:t>13/07/2021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927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0087-A6F1-4405-A3AB-0E0C25BE2476}" type="datetime1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760-3190-4C9D-894B-9915FA558535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4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44C-EAE8-4C3F-9602-BC62A4F00FCB}" type="datetime1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7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7015-0D8A-4BC9-A4B9-C1F00688854A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37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F451-EC81-4DE3-A9B1-00F3C176E25B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3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D19-8D60-4F47-B22A-FE1316ACA781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65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882-1B6A-4791-9A8B-CE28D0F35055}" type="datetime1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95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2EA-F1C9-41AD-80E3-EAB985999B98}" type="datetime1">
              <a:rPr lang="pt-BR" smtClean="0"/>
              <a:t>13/07/2021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81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D755-4102-49BC-89BA-6A542716254D}" type="datetime1">
              <a:rPr lang="pt-BR" smtClean="0"/>
              <a:t>13/07/2021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87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91A0-D28A-46F2-91F8-36A9D9A523A9}" type="datetime1">
              <a:rPr lang="pt-BR" smtClean="0"/>
              <a:t>13/07/2021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65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D0C1-A6C4-4872-813B-0A52E1D5B7DD}" type="datetime1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88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6F32-F1BB-46E6-B511-4FFDBAA38221}" type="datetime1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24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5169-FD47-4838-83D7-760F31D7F738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99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17D3-3193-430D-B724-6B176C5AC67C}" type="datetime1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mac.edu.b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ac.edu.b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cretaria@Cesmac.edu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5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51146" y="1612055"/>
            <a:ext cx="6552727" cy="13388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4050" dirty="0" smtClean="0">
                <a:solidFill>
                  <a:schemeClr val="bg1"/>
                </a:solidFill>
              </a:rPr>
              <a:t>RENOVAÇÃO DA MATRICULA </a:t>
            </a:r>
            <a:r>
              <a:rPr lang="pt-BR" sz="4050" dirty="0" smtClean="0">
                <a:solidFill>
                  <a:schemeClr val="bg1"/>
                </a:solidFill>
              </a:rPr>
              <a:t>DO ALUNO</a:t>
            </a:r>
            <a:endParaRPr lang="pt-BR" sz="4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907704" y="983974"/>
            <a:ext cx="720080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282169" y="987574"/>
            <a:ext cx="720080" cy="72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0895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Como Confirmar a </a:t>
            </a:r>
            <a:r>
              <a:rPr lang="pt-BR" sz="2400" b="1" dirty="0" smtClean="0">
                <a:solidFill>
                  <a:schemeClr val="tx2"/>
                </a:solidFill>
              </a:rPr>
              <a:t>Renovação da </a:t>
            </a:r>
            <a:r>
              <a:rPr lang="pt-BR" sz="2400" b="1" dirty="0" smtClean="0">
                <a:solidFill>
                  <a:schemeClr val="tx2"/>
                </a:solidFill>
              </a:rPr>
              <a:t>Matrícula</a:t>
            </a: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318892" y="57061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1 – Passo,  acesse o site; </a:t>
            </a:r>
            <a:r>
              <a:rPr lang="pt-BR" sz="2000" dirty="0" smtClean="0">
                <a:solidFill>
                  <a:schemeClr val="tx2"/>
                </a:solidFill>
                <a:hlinkClick r:id="rId3"/>
              </a:rPr>
              <a:t>www.cesmac.edu.br</a:t>
            </a:r>
            <a:r>
              <a:rPr lang="pt-BR" sz="2000" dirty="0" smtClean="0">
                <a:solidFill>
                  <a:schemeClr val="tx2"/>
                </a:solidFill>
              </a:rPr>
              <a:t>,</a:t>
            </a:r>
            <a:r>
              <a:rPr lang="pt-BR" sz="2000" b="1" dirty="0" smtClean="0">
                <a:solidFill>
                  <a:schemeClr val="tx2"/>
                </a:solidFill>
              </a:rPr>
              <a:t> Cesmac Online.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t="4431" r="1190" b="24674"/>
          <a:stretch/>
        </p:blipFill>
        <p:spPr>
          <a:xfrm>
            <a:off x="766243" y="1059582"/>
            <a:ext cx="7537425" cy="3201089"/>
          </a:xfrm>
          <a:prstGeom prst="rect">
            <a:avLst/>
          </a:prstGeom>
        </p:spPr>
      </p:pic>
      <p:sp>
        <p:nvSpPr>
          <p:cNvPr id="12" name="Seta para a esquerda 8"/>
          <p:cNvSpPr/>
          <p:nvPr/>
        </p:nvSpPr>
        <p:spPr>
          <a:xfrm>
            <a:off x="7273307" y="2224200"/>
            <a:ext cx="693385" cy="26262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4" name="Retângulo Arredondado 3"/>
          <p:cNvSpPr/>
          <p:nvPr/>
        </p:nvSpPr>
        <p:spPr>
          <a:xfrm>
            <a:off x="5292080" y="1707654"/>
            <a:ext cx="1872208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0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803617" y="195486"/>
            <a:ext cx="78831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200" b="1" dirty="0">
                <a:solidFill>
                  <a:schemeClr val="tx2"/>
                </a:solidFill>
              </a:rPr>
              <a:t>2</a:t>
            </a:r>
            <a:r>
              <a:rPr lang="pt-BR" sz="2200" b="1" dirty="0" smtClean="0">
                <a:solidFill>
                  <a:schemeClr val="tx2"/>
                </a:solidFill>
              </a:rPr>
              <a:t> -</a:t>
            </a:r>
            <a:r>
              <a:rPr lang="pt-BR" sz="2200" b="1" dirty="0">
                <a:solidFill>
                  <a:schemeClr val="tx2"/>
                </a:solidFill>
              </a:rPr>
              <a:t> </a:t>
            </a:r>
            <a:r>
              <a:rPr lang="pt-BR" sz="2400" dirty="0" smtClean="0">
                <a:solidFill>
                  <a:schemeClr val="tx2"/>
                </a:solidFill>
              </a:rPr>
              <a:t>No Cesmac Online, você irá na aba Acadêmico / Matrícula</a:t>
            </a:r>
          </a:p>
          <a:p>
            <a:r>
              <a:rPr lang="pt-BR" sz="24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Acesse o site, </a:t>
            </a:r>
            <a:r>
              <a:rPr lang="pt-BR" sz="24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www.cesmac.edu.br</a:t>
            </a:r>
            <a:r>
              <a:rPr lang="pt-BR" sz="24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pt-BR" sz="22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4" y="1275606"/>
            <a:ext cx="7587059" cy="26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547664" y="77216"/>
            <a:ext cx="61926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200" b="1" dirty="0">
                <a:solidFill>
                  <a:schemeClr val="tx2"/>
                </a:solidFill>
              </a:rPr>
              <a:t>3</a:t>
            </a:r>
            <a:r>
              <a:rPr lang="pt-BR" sz="2200" b="1" dirty="0" smtClean="0">
                <a:solidFill>
                  <a:schemeClr val="tx2"/>
                </a:solidFill>
              </a:rPr>
              <a:t> -</a:t>
            </a:r>
            <a:r>
              <a:rPr lang="pt-BR" sz="2200" b="1" dirty="0">
                <a:solidFill>
                  <a:schemeClr val="tx2"/>
                </a:solidFill>
              </a:rPr>
              <a:t> </a:t>
            </a:r>
            <a:r>
              <a:rPr lang="pt-BR" sz="2400" dirty="0" smtClean="0">
                <a:solidFill>
                  <a:schemeClr val="tx2"/>
                </a:solidFill>
              </a:rPr>
              <a:t>Aceitar </a:t>
            </a:r>
            <a:r>
              <a:rPr lang="pt-BR" sz="2400" dirty="0" smtClean="0">
                <a:solidFill>
                  <a:schemeClr val="tx2"/>
                </a:solidFill>
              </a:rPr>
              <a:t>Termo de Renovação da </a:t>
            </a:r>
            <a:r>
              <a:rPr lang="pt-BR" sz="2400" dirty="0" smtClean="0">
                <a:solidFill>
                  <a:schemeClr val="tx2"/>
                </a:solidFill>
              </a:rPr>
              <a:t>Matrícula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64088" y="1059582"/>
            <a:ext cx="194421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6"/>
          <a:stretch/>
        </p:blipFill>
        <p:spPr>
          <a:xfrm>
            <a:off x="1259632" y="800976"/>
            <a:ext cx="6577601" cy="338655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724128" y="1635646"/>
            <a:ext cx="2016224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303748" y="31488"/>
            <a:ext cx="43924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200" b="1" dirty="0">
                <a:solidFill>
                  <a:schemeClr val="tx2"/>
                </a:solidFill>
              </a:rPr>
              <a:t>4</a:t>
            </a:r>
            <a:r>
              <a:rPr lang="pt-BR" sz="2200" b="1" dirty="0" smtClean="0">
                <a:solidFill>
                  <a:schemeClr val="tx2"/>
                </a:solidFill>
              </a:rPr>
              <a:t> </a:t>
            </a:r>
            <a:r>
              <a:rPr lang="pt-BR" sz="2200" b="1" dirty="0" smtClean="0">
                <a:solidFill>
                  <a:schemeClr val="tx2"/>
                </a:solidFill>
              </a:rPr>
              <a:t>-</a:t>
            </a:r>
            <a:r>
              <a:rPr lang="pt-BR" sz="2200" b="1" dirty="0">
                <a:solidFill>
                  <a:schemeClr val="tx2"/>
                </a:solidFill>
              </a:rPr>
              <a:t> </a:t>
            </a:r>
            <a:r>
              <a:rPr lang="pt-BR" sz="2400" dirty="0" smtClean="0">
                <a:solidFill>
                  <a:schemeClr val="tx2"/>
                </a:solidFill>
              </a:rPr>
              <a:t>Confirma e Gravar a Matrícula</a:t>
            </a:r>
            <a:r>
              <a:rPr lang="pt-BR" sz="24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pt-BR" sz="22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5526"/>
            <a:ext cx="6264696" cy="35283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24128" y="555526"/>
            <a:ext cx="194421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80483" r="81384" b="4275"/>
          <a:stretch/>
        </p:blipFill>
        <p:spPr>
          <a:xfrm>
            <a:off x="1619671" y="4155926"/>
            <a:ext cx="1296145" cy="36004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11760" y="1779662"/>
            <a:ext cx="1728192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6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907704" y="1131590"/>
            <a:ext cx="511256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5</a:t>
            </a:r>
            <a:r>
              <a:rPr lang="pt-BR" sz="2800" b="1" dirty="0" smtClean="0">
                <a:solidFill>
                  <a:schemeClr val="tx2"/>
                </a:solidFill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</a:rPr>
              <a:t>– </a:t>
            </a:r>
            <a:r>
              <a:rPr lang="pt-BR" sz="2800" dirty="0" smtClean="0">
                <a:solidFill>
                  <a:schemeClr val="tx2"/>
                </a:solidFill>
              </a:rPr>
              <a:t>Para finalização do </a:t>
            </a:r>
            <a:r>
              <a:rPr lang="pt-BR" sz="2800" dirty="0">
                <a:solidFill>
                  <a:schemeClr val="tx2"/>
                </a:solidFill>
              </a:rPr>
              <a:t>processo de Matrícula. </a:t>
            </a:r>
            <a:r>
              <a:rPr lang="pt-BR" sz="2800" dirty="0" smtClean="0">
                <a:solidFill>
                  <a:schemeClr val="tx2"/>
                </a:solidFill>
              </a:rPr>
              <a:t> Você deverá confirmar, GRAVAR e IMPRIMIR comprovante de matrícula.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9" name="Fluxograma: Armazenamento de Acesso Sequencial 8"/>
          <p:cNvSpPr/>
          <p:nvPr/>
        </p:nvSpPr>
        <p:spPr>
          <a:xfrm>
            <a:off x="1043608" y="0"/>
            <a:ext cx="6336704" cy="4443958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1358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55526"/>
            <a:ext cx="223971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+mj-lt"/>
              </a:rPr>
              <a:t> </a:t>
            </a:r>
            <a:r>
              <a:rPr lang="pt-BR" sz="4000" b="1" dirty="0" smtClean="0">
                <a:solidFill>
                  <a:schemeClr val="tx2"/>
                </a:solidFill>
                <a:latin typeface="+mj-lt"/>
              </a:rPr>
              <a:t>Dúvidas?</a:t>
            </a:r>
            <a:endParaRPr lang="pt-BR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71600" y="1419622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hlinkClick r:id="rId4"/>
              </a:rPr>
              <a:t>secretaria@Cesmac.edu.br</a:t>
            </a:r>
            <a:endParaRPr lang="pt-BR" sz="2200" dirty="0" smtClean="0"/>
          </a:p>
          <a:p>
            <a:r>
              <a:rPr lang="pt-BR" sz="2200" dirty="0" smtClean="0"/>
              <a:t>3215 – 5080</a:t>
            </a:r>
          </a:p>
          <a:p>
            <a:r>
              <a:rPr lang="pt-BR" sz="2200" dirty="0" smtClean="0"/>
              <a:t>3215 - 5092</a:t>
            </a:r>
          </a:p>
        </p:txBody>
      </p:sp>
    </p:spTree>
    <p:extLst>
      <p:ext uri="{BB962C8B-B14F-4D97-AF65-F5344CB8AC3E}">
        <p14:creationId xmlns:p14="http://schemas.microsoft.com/office/powerpoint/2010/main" val="8206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56</Words>
  <Application>Microsoft Office PowerPoint</Application>
  <PresentationFormat>Apresentação na tela (16:9)</PresentationFormat>
  <Paragraphs>22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CESMAC</dc:creator>
  <cp:lastModifiedBy>Lidiane Maria do Nascimento</cp:lastModifiedBy>
  <cp:revision>540</cp:revision>
  <dcterms:created xsi:type="dcterms:W3CDTF">2013-05-22T22:33:53Z</dcterms:created>
  <dcterms:modified xsi:type="dcterms:W3CDTF">2021-07-13T17:16:51Z</dcterms:modified>
</cp:coreProperties>
</file>